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33"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00" d="100"/>
          <a:sy n="100" d="100"/>
        </p:scale>
        <p:origin x="12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37DD3A-D910-483B-A15B-0C354942E03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CO"/>
        </a:p>
      </dgm:t>
    </dgm:pt>
    <dgm:pt modelId="{F4E5A0CB-7E80-48D5-833F-876BB31192CC}">
      <dgm:prSet phldrT="[Texto]"/>
      <dgm:spPr/>
      <dgm:t>
        <a:bodyPr/>
        <a:lstStyle/>
        <a:p>
          <a:r>
            <a:rPr lang="en-US" b="0" i="0" dirty="0"/>
            <a:t>Request and parse the SpaceX launch data using the GET request</a:t>
          </a:r>
          <a:endParaRPr lang="es-CO" b="0" dirty="0"/>
        </a:p>
      </dgm:t>
    </dgm:pt>
    <dgm:pt modelId="{FA795F4B-9F5B-4493-973E-B661F449233E}" type="parTrans" cxnId="{19D3AFAF-3591-4387-AAD1-7FB004ACBF9C}">
      <dgm:prSet/>
      <dgm:spPr/>
      <dgm:t>
        <a:bodyPr/>
        <a:lstStyle/>
        <a:p>
          <a:endParaRPr lang="es-CO"/>
        </a:p>
      </dgm:t>
    </dgm:pt>
    <dgm:pt modelId="{FA6F64E8-945C-4DE4-B253-83B287EAADFC}" type="sibTrans" cxnId="{19D3AFAF-3591-4387-AAD1-7FB004ACBF9C}">
      <dgm:prSet/>
      <dgm:spPr/>
      <dgm:t>
        <a:bodyPr/>
        <a:lstStyle/>
        <a:p>
          <a:endParaRPr lang="es-CO"/>
        </a:p>
      </dgm:t>
    </dgm:pt>
    <dgm:pt modelId="{9BA23160-3621-4615-A849-AB11C7BACE27}">
      <dgm:prSet phldrT="[Texto]"/>
      <dgm:spPr/>
      <dgm:t>
        <a:bodyPr/>
        <a:lstStyle/>
        <a:p>
          <a:r>
            <a:rPr lang="en-US" b="0" i="0" dirty="0"/>
            <a:t>Filter the </a:t>
          </a:r>
          <a:r>
            <a:rPr lang="en-US" b="0" i="0" dirty="0" err="1"/>
            <a:t>dataframe</a:t>
          </a:r>
          <a:r>
            <a:rPr lang="en-US" b="0" i="0" dirty="0"/>
            <a:t> to only include Falcon 9 launches</a:t>
          </a:r>
          <a:endParaRPr lang="es-CO" b="0" dirty="0"/>
        </a:p>
      </dgm:t>
    </dgm:pt>
    <dgm:pt modelId="{868C57C7-1463-4659-B2E2-F68F62C0E591}" type="parTrans" cxnId="{92A29EF5-9B1F-4648-98D1-11BB7D528781}">
      <dgm:prSet/>
      <dgm:spPr/>
      <dgm:t>
        <a:bodyPr/>
        <a:lstStyle/>
        <a:p>
          <a:endParaRPr lang="es-CO"/>
        </a:p>
      </dgm:t>
    </dgm:pt>
    <dgm:pt modelId="{E0FD581B-8CB6-4168-8AE1-1E535E44BA79}" type="sibTrans" cxnId="{92A29EF5-9B1F-4648-98D1-11BB7D528781}">
      <dgm:prSet/>
      <dgm:spPr/>
      <dgm:t>
        <a:bodyPr/>
        <a:lstStyle/>
        <a:p>
          <a:endParaRPr lang="es-CO"/>
        </a:p>
      </dgm:t>
    </dgm:pt>
    <dgm:pt modelId="{52B8E72B-18C8-4ED1-949A-741E13056C0E}">
      <dgm:prSet phldrT="[Texto]"/>
      <dgm:spPr/>
      <dgm:t>
        <a:bodyPr/>
        <a:lstStyle/>
        <a:p>
          <a:r>
            <a:rPr lang="es-CO" b="0" i="0" dirty="0" err="1"/>
            <a:t>Dealing</a:t>
          </a:r>
          <a:r>
            <a:rPr lang="es-CO" b="0" i="0" dirty="0"/>
            <a:t> </a:t>
          </a:r>
          <a:r>
            <a:rPr lang="es-CO" b="0" i="0" dirty="0" err="1"/>
            <a:t>with</a:t>
          </a:r>
          <a:r>
            <a:rPr lang="es-CO" b="0" i="0" dirty="0"/>
            <a:t> </a:t>
          </a:r>
          <a:r>
            <a:rPr lang="es-CO" b="0" i="0" dirty="0" err="1"/>
            <a:t>Missing</a:t>
          </a:r>
          <a:r>
            <a:rPr lang="es-CO" b="0" i="0" dirty="0"/>
            <a:t> </a:t>
          </a:r>
          <a:r>
            <a:rPr lang="es-CO" b="0" i="0" dirty="0" err="1"/>
            <a:t>Values</a:t>
          </a:r>
          <a:endParaRPr lang="es-CO" b="0" dirty="0"/>
        </a:p>
      </dgm:t>
    </dgm:pt>
    <dgm:pt modelId="{71396A73-061F-4242-91FB-AB6CF0F2AA63}" type="parTrans" cxnId="{DE0CF7D4-A272-4D3D-B5D2-32141FE1B419}">
      <dgm:prSet/>
      <dgm:spPr/>
      <dgm:t>
        <a:bodyPr/>
        <a:lstStyle/>
        <a:p>
          <a:endParaRPr lang="es-CO"/>
        </a:p>
      </dgm:t>
    </dgm:pt>
    <dgm:pt modelId="{AA8371E0-C84B-4048-ADA0-D3DCE573DE21}" type="sibTrans" cxnId="{DE0CF7D4-A272-4D3D-B5D2-32141FE1B419}">
      <dgm:prSet/>
      <dgm:spPr/>
      <dgm:t>
        <a:bodyPr/>
        <a:lstStyle/>
        <a:p>
          <a:endParaRPr lang="es-CO"/>
        </a:p>
      </dgm:t>
    </dgm:pt>
    <dgm:pt modelId="{39647917-045A-4D68-B5EB-A96E5EBB5FB1}" type="pres">
      <dgm:prSet presAssocID="{8D37DD3A-D910-483B-A15B-0C354942E03E}" presName="outerComposite" presStyleCnt="0">
        <dgm:presLayoutVars>
          <dgm:chMax val="5"/>
          <dgm:dir/>
          <dgm:resizeHandles val="exact"/>
        </dgm:presLayoutVars>
      </dgm:prSet>
      <dgm:spPr/>
    </dgm:pt>
    <dgm:pt modelId="{FEB201F0-B557-443B-ABB6-B5DF74B14E48}" type="pres">
      <dgm:prSet presAssocID="{8D37DD3A-D910-483B-A15B-0C354942E03E}" presName="dummyMaxCanvas" presStyleCnt="0">
        <dgm:presLayoutVars/>
      </dgm:prSet>
      <dgm:spPr/>
    </dgm:pt>
    <dgm:pt modelId="{F25FE1F9-4152-43CB-9998-F5C0B8ECB295}" type="pres">
      <dgm:prSet presAssocID="{8D37DD3A-D910-483B-A15B-0C354942E03E}" presName="ThreeNodes_1" presStyleLbl="node1" presStyleIdx="0" presStyleCnt="3">
        <dgm:presLayoutVars>
          <dgm:bulletEnabled val="1"/>
        </dgm:presLayoutVars>
      </dgm:prSet>
      <dgm:spPr/>
    </dgm:pt>
    <dgm:pt modelId="{6CA5BA6F-803B-421D-B94C-19B65C105599}" type="pres">
      <dgm:prSet presAssocID="{8D37DD3A-D910-483B-A15B-0C354942E03E}" presName="ThreeNodes_2" presStyleLbl="node1" presStyleIdx="1" presStyleCnt="3">
        <dgm:presLayoutVars>
          <dgm:bulletEnabled val="1"/>
        </dgm:presLayoutVars>
      </dgm:prSet>
      <dgm:spPr/>
    </dgm:pt>
    <dgm:pt modelId="{F58E5CA4-21C0-4CB2-BF21-41192805F7EE}" type="pres">
      <dgm:prSet presAssocID="{8D37DD3A-D910-483B-A15B-0C354942E03E}" presName="ThreeNodes_3" presStyleLbl="node1" presStyleIdx="2" presStyleCnt="3">
        <dgm:presLayoutVars>
          <dgm:bulletEnabled val="1"/>
        </dgm:presLayoutVars>
      </dgm:prSet>
      <dgm:spPr/>
    </dgm:pt>
    <dgm:pt modelId="{57B7983C-51D1-4006-8009-7A6CA5F96CB9}" type="pres">
      <dgm:prSet presAssocID="{8D37DD3A-D910-483B-A15B-0C354942E03E}" presName="ThreeConn_1-2" presStyleLbl="fgAccFollowNode1" presStyleIdx="0" presStyleCnt="2">
        <dgm:presLayoutVars>
          <dgm:bulletEnabled val="1"/>
        </dgm:presLayoutVars>
      </dgm:prSet>
      <dgm:spPr/>
    </dgm:pt>
    <dgm:pt modelId="{FE7C7DED-9938-4E9E-94F4-7EE1AEDEBE7C}" type="pres">
      <dgm:prSet presAssocID="{8D37DD3A-D910-483B-A15B-0C354942E03E}" presName="ThreeConn_2-3" presStyleLbl="fgAccFollowNode1" presStyleIdx="1" presStyleCnt="2">
        <dgm:presLayoutVars>
          <dgm:bulletEnabled val="1"/>
        </dgm:presLayoutVars>
      </dgm:prSet>
      <dgm:spPr/>
    </dgm:pt>
    <dgm:pt modelId="{CC14D367-E010-44C1-8A15-659C52302535}" type="pres">
      <dgm:prSet presAssocID="{8D37DD3A-D910-483B-A15B-0C354942E03E}" presName="ThreeNodes_1_text" presStyleLbl="node1" presStyleIdx="2" presStyleCnt="3">
        <dgm:presLayoutVars>
          <dgm:bulletEnabled val="1"/>
        </dgm:presLayoutVars>
      </dgm:prSet>
      <dgm:spPr/>
    </dgm:pt>
    <dgm:pt modelId="{0CC72AB0-7335-49C3-AA74-2670A0AF1A47}" type="pres">
      <dgm:prSet presAssocID="{8D37DD3A-D910-483B-A15B-0C354942E03E}" presName="ThreeNodes_2_text" presStyleLbl="node1" presStyleIdx="2" presStyleCnt="3">
        <dgm:presLayoutVars>
          <dgm:bulletEnabled val="1"/>
        </dgm:presLayoutVars>
      </dgm:prSet>
      <dgm:spPr/>
    </dgm:pt>
    <dgm:pt modelId="{2F626BA1-9902-4782-8D0D-F9994339EB6B}" type="pres">
      <dgm:prSet presAssocID="{8D37DD3A-D910-483B-A15B-0C354942E03E}" presName="ThreeNodes_3_text" presStyleLbl="node1" presStyleIdx="2" presStyleCnt="3">
        <dgm:presLayoutVars>
          <dgm:bulletEnabled val="1"/>
        </dgm:presLayoutVars>
      </dgm:prSet>
      <dgm:spPr/>
    </dgm:pt>
  </dgm:ptLst>
  <dgm:cxnLst>
    <dgm:cxn modelId="{72422317-7E70-47D3-9BA1-BD00A23E9AF3}" type="presOf" srcId="{F4E5A0CB-7E80-48D5-833F-876BB31192CC}" destId="{CC14D367-E010-44C1-8A15-659C52302535}" srcOrd="1" destOrd="0" presId="urn:microsoft.com/office/officeart/2005/8/layout/vProcess5"/>
    <dgm:cxn modelId="{50892779-7EC9-4B8D-867A-F59BEC373CD0}" type="presOf" srcId="{F4E5A0CB-7E80-48D5-833F-876BB31192CC}" destId="{F25FE1F9-4152-43CB-9998-F5C0B8ECB295}" srcOrd="0" destOrd="0" presId="urn:microsoft.com/office/officeart/2005/8/layout/vProcess5"/>
    <dgm:cxn modelId="{3C92428B-15F9-4F4B-84C2-23F3799DE854}" type="presOf" srcId="{52B8E72B-18C8-4ED1-949A-741E13056C0E}" destId="{2F626BA1-9902-4782-8D0D-F9994339EB6B}" srcOrd="1" destOrd="0" presId="urn:microsoft.com/office/officeart/2005/8/layout/vProcess5"/>
    <dgm:cxn modelId="{BAF95390-0055-4295-8614-442C523CD760}" type="presOf" srcId="{E0FD581B-8CB6-4168-8AE1-1E535E44BA79}" destId="{FE7C7DED-9938-4E9E-94F4-7EE1AEDEBE7C}" srcOrd="0" destOrd="0" presId="urn:microsoft.com/office/officeart/2005/8/layout/vProcess5"/>
    <dgm:cxn modelId="{5F1DFBAB-F069-4507-8FD7-D31D42A8B4C9}" type="presOf" srcId="{9BA23160-3621-4615-A849-AB11C7BACE27}" destId="{0CC72AB0-7335-49C3-AA74-2670A0AF1A47}" srcOrd="1" destOrd="0" presId="urn:microsoft.com/office/officeart/2005/8/layout/vProcess5"/>
    <dgm:cxn modelId="{19D3AFAF-3591-4387-AAD1-7FB004ACBF9C}" srcId="{8D37DD3A-D910-483B-A15B-0C354942E03E}" destId="{F4E5A0CB-7E80-48D5-833F-876BB31192CC}" srcOrd="0" destOrd="0" parTransId="{FA795F4B-9F5B-4493-973E-B661F449233E}" sibTransId="{FA6F64E8-945C-4DE4-B253-83B287EAADFC}"/>
    <dgm:cxn modelId="{AF5F0EC2-CAC3-41D5-BF4E-6F49F9C49FFA}" type="presOf" srcId="{FA6F64E8-945C-4DE4-B253-83B287EAADFC}" destId="{57B7983C-51D1-4006-8009-7A6CA5F96CB9}" srcOrd="0" destOrd="0" presId="urn:microsoft.com/office/officeart/2005/8/layout/vProcess5"/>
    <dgm:cxn modelId="{20F58BC4-C846-49AE-9AFF-71B52A49BF87}" type="presOf" srcId="{52B8E72B-18C8-4ED1-949A-741E13056C0E}" destId="{F58E5CA4-21C0-4CB2-BF21-41192805F7EE}" srcOrd="0" destOrd="0" presId="urn:microsoft.com/office/officeart/2005/8/layout/vProcess5"/>
    <dgm:cxn modelId="{3E9235CA-38A5-4300-8372-1F252D55D65E}" type="presOf" srcId="{9BA23160-3621-4615-A849-AB11C7BACE27}" destId="{6CA5BA6F-803B-421D-B94C-19B65C105599}" srcOrd="0" destOrd="0" presId="urn:microsoft.com/office/officeart/2005/8/layout/vProcess5"/>
    <dgm:cxn modelId="{DE0CF7D4-A272-4D3D-B5D2-32141FE1B419}" srcId="{8D37DD3A-D910-483B-A15B-0C354942E03E}" destId="{52B8E72B-18C8-4ED1-949A-741E13056C0E}" srcOrd="2" destOrd="0" parTransId="{71396A73-061F-4242-91FB-AB6CF0F2AA63}" sibTransId="{AA8371E0-C84B-4048-ADA0-D3DCE573DE21}"/>
    <dgm:cxn modelId="{92A29EF5-9B1F-4648-98D1-11BB7D528781}" srcId="{8D37DD3A-D910-483B-A15B-0C354942E03E}" destId="{9BA23160-3621-4615-A849-AB11C7BACE27}" srcOrd="1" destOrd="0" parTransId="{868C57C7-1463-4659-B2E2-F68F62C0E591}" sibTransId="{E0FD581B-8CB6-4168-8AE1-1E535E44BA79}"/>
    <dgm:cxn modelId="{A8755DFD-4F82-4E6B-A5FA-3E900531427F}" type="presOf" srcId="{8D37DD3A-D910-483B-A15B-0C354942E03E}" destId="{39647917-045A-4D68-B5EB-A96E5EBB5FB1}" srcOrd="0" destOrd="0" presId="urn:microsoft.com/office/officeart/2005/8/layout/vProcess5"/>
    <dgm:cxn modelId="{905DE8F2-2F61-4288-8500-73E6C346DA33}" type="presParOf" srcId="{39647917-045A-4D68-B5EB-A96E5EBB5FB1}" destId="{FEB201F0-B557-443B-ABB6-B5DF74B14E48}" srcOrd="0" destOrd="0" presId="urn:microsoft.com/office/officeart/2005/8/layout/vProcess5"/>
    <dgm:cxn modelId="{123DAE2A-F5F4-451E-B8CA-0A5158A1CF49}" type="presParOf" srcId="{39647917-045A-4D68-B5EB-A96E5EBB5FB1}" destId="{F25FE1F9-4152-43CB-9998-F5C0B8ECB295}" srcOrd="1" destOrd="0" presId="urn:microsoft.com/office/officeart/2005/8/layout/vProcess5"/>
    <dgm:cxn modelId="{907AF390-5944-4614-88AF-A239BA70D792}" type="presParOf" srcId="{39647917-045A-4D68-B5EB-A96E5EBB5FB1}" destId="{6CA5BA6F-803B-421D-B94C-19B65C105599}" srcOrd="2" destOrd="0" presId="urn:microsoft.com/office/officeart/2005/8/layout/vProcess5"/>
    <dgm:cxn modelId="{8492E212-D5D4-4849-B668-8961D4C4D0B4}" type="presParOf" srcId="{39647917-045A-4D68-B5EB-A96E5EBB5FB1}" destId="{F58E5CA4-21C0-4CB2-BF21-41192805F7EE}" srcOrd="3" destOrd="0" presId="urn:microsoft.com/office/officeart/2005/8/layout/vProcess5"/>
    <dgm:cxn modelId="{63183B9F-7CD4-4605-B1E1-672805DD795C}" type="presParOf" srcId="{39647917-045A-4D68-B5EB-A96E5EBB5FB1}" destId="{57B7983C-51D1-4006-8009-7A6CA5F96CB9}" srcOrd="4" destOrd="0" presId="urn:microsoft.com/office/officeart/2005/8/layout/vProcess5"/>
    <dgm:cxn modelId="{06B17EEB-ED27-4620-A6AF-47D08C7D9192}" type="presParOf" srcId="{39647917-045A-4D68-B5EB-A96E5EBB5FB1}" destId="{FE7C7DED-9938-4E9E-94F4-7EE1AEDEBE7C}" srcOrd="5" destOrd="0" presId="urn:microsoft.com/office/officeart/2005/8/layout/vProcess5"/>
    <dgm:cxn modelId="{BBCF9E1C-1121-43F1-94BA-F12FA80D49C6}" type="presParOf" srcId="{39647917-045A-4D68-B5EB-A96E5EBB5FB1}" destId="{CC14D367-E010-44C1-8A15-659C52302535}" srcOrd="6" destOrd="0" presId="urn:microsoft.com/office/officeart/2005/8/layout/vProcess5"/>
    <dgm:cxn modelId="{60604712-7EA8-47A3-A9D7-57965FAFC32D}" type="presParOf" srcId="{39647917-045A-4D68-B5EB-A96E5EBB5FB1}" destId="{0CC72AB0-7335-49C3-AA74-2670A0AF1A47}" srcOrd="7" destOrd="0" presId="urn:microsoft.com/office/officeart/2005/8/layout/vProcess5"/>
    <dgm:cxn modelId="{1D999896-D1FE-40BB-92E9-6A3E1063C076}" type="presParOf" srcId="{39647917-045A-4D68-B5EB-A96E5EBB5FB1}" destId="{2F626BA1-9902-4782-8D0D-F9994339EB6B}"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37DD3A-D910-483B-A15B-0C354942E03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CO"/>
        </a:p>
      </dgm:t>
    </dgm:pt>
    <dgm:pt modelId="{F4E5A0CB-7E80-48D5-833F-876BB31192CC}">
      <dgm:prSet phldrT="[Texto]"/>
      <dgm:spPr/>
      <dgm:t>
        <a:bodyPr/>
        <a:lstStyle/>
        <a:p>
          <a:r>
            <a:rPr lang="en-US" b="1" i="0"/>
            <a:t>Request the Falcon9 Launch Wiki page from its URL</a:t>
          </a:r>
          <a:endParaRPr lang="es-CO" b="0" dirty="0"/>
        </a:p>
      </dgm:t>
    </dgm:pt>
    <dgm:pt modelId="{FA795F4B-9F5B-4493-973E-B661F449233E}" type="parTrans" cxnId="{19D3AFAF-3591-4387-AAD1-7FB004ACBF9C}">
      <dgm:prSet/>
      <dgm:spPr/>
      <dgm:t>
        <a:bodyPr/>
        <a:lstStyle/>
        <a:p>
          <a:endParaRPr lang="es-CO"/>
        </a:p>
      </dgm:t>
    </dgm:pt>
    <dgm:pt modelId="{FA6F64E8-945C-4DE4-B253-83B287EAADFC}" type="sibTrans" cxnId="{19D3AFAF-3591-4387-AAD1-7FB004ACBF9C}">
      <dgm:prSet/>
      <dgm:spPr/>
      <dgm:t>
        <a:bodyPr/>
        <a:lstStyle/>
        <a:p>
          <a:endParaRPr lang="es-CO"/>
        </a:p>
      </dgm:t>
    </dgm:pt>
    <dgm:pt modelId="{9BA23160-3621-4615-A849-AB11C7BACE27}">
      <dgm:prSet phldrT="[Texto]"/>
      <dgm:spPr/>
      <dgm:t>
        <a:bodyPr/>
        <a:lstStyle/>
        <a:p>
          <a:r>
            <a:rPr lang="en-US" b="1" i="0"/>
            <a:t>Extract all column/variable names from the HTML table header</a:t>
          </a:r>
          <a:endParaRPr lang="es-CO" b="0" dirty="0"/>
        </a:p>
      </dgm:t>
    </dgm:pt>
    <dgm:pt modelId="{868C57C7-1463-4659-B2E2-F68F62C0E591}" type="parTrans" cxnId="{92A29EF5-9B1F-4648-98D1-11BB7D528781}">
      <dgm:prSet/>
      <dgm:spPr/>
      <dgm:t>
        <a:bodyPr/>
        <a:lstStyle/>
        <a:p>
          <a:endParaRPr lang="es-CO"/>
        </a:p>
      </dgm:t>
    </dgm:pt>
    <dgm:pt modelId="{E0FD581B-8CB6-4168-8AE1-1E535E44BA79}" type="sibTrans" cxnId="{92A29EF5-9B1F-4648-98D1-11BB7D528781}">
      <dgm:prSet/>
      <dgm:spPr/>
      <dgm:t>
        <a:bodyPr/>
        <a:lstStyle/>
        <a:p>
          <a:endParaRPr lang="es-CO"/>
        </a:p>
      </dgm:t>
    </dgm:pt>
    <dgm:pt modelId="{52B8E72B-18C8-4ED1-949A-741E13056C0E}">
      <dgm:prSet phldrT="[Texto]"/>
      <dgm:spPr/>
      <dgm:t>
        <a:bodyPr/>
        <a:lstStyle/>
        <a:p>
          <a:r>
            <a:rPr lang="en-US" b="1" i="0" dirty="0"/>
            <a:t>Create a data frame by parsing the launch HTML tables</a:t>
          </a:r>
          <a:endParaRPr lang="es-CO" b="0" dirty="0"/>
        </a:p>
      </dgm:t>
    </dgm:pt>
    <dgm:pt modelId="{71396A73-061F-4242-91FB-AB6CF0F2AA63}" type="parTrans" cxnId="{DE0CF7D4-A272-4D3D-B5D2-32141FE1B419}">
      <dgm:prSet/>
      <dgm:spPr/>
      <dgm:t>
        <a:bodyPr/>
        <a:lstStyle/>
        <a:p>
          <a:endParaRPr lang="es-CO"/>
        </a:p>
      </dgm:t>
    </dgm:pt>
    <dgm:pt modelId="{AA8371E0-C84B-4048-ADA0-D3DCE573DE21}" type="sibTrans" cxnId="{DE0CF7D4-A272-4D3D-B5D2-32141FE1B419}">
      <dgm:prSet/>
      <dgm:spPr/>
      <dgm:t>
        <a:bodyPr/>
        <a:lstStyle/>
        <a:p>
          <a:endParaRPr lang="es-CO"/>
        </a:p>
      </dgm:t>
    </dgm:pt>
    <dgm:pt modelId="{39647917-045A-4D68-B5EB-A96E5EBB5FB1}" type="pres">
      <dgm:prSet presAssocID="{8D37DD3A-D910-483B-A15B-0C354942E03E}" presName="outerComposite" presStyleCnt="0">
        <dgm:presLayoutVars>
          <dgm:chMax val="5"/>
          <dgm:dir/>
          <dgm:resizeHandles val="exact"/>
        </dgm:presLayoutVars>
      </dgm:prSet>
      <dgm:spPr/>
    </dgm:pt>
    <dgm:pt modelId="{FEB201F0-B557-443B-ABB6-B5DF74B14E48}" type="pres">
      <dgm:prSet presAssocID="{8D37DD3A-D910-483B-A15B-0C354942E03E}" presName="dummyMaxCanvas" presStyleCnt="0">
        <dgm:presLayoutVars/>
      </dgm:prSet>
      <dgm:spPr/>
    </dgm:pt>
    <dgm:pt modelId="{F25FE1F9-4152-43CB-9998-F5C0B8ECB295}" type="pres">
      <dgm:prSet presAssocID="{8D37DD3A-D910-483B-A15B-0C354942E03E}" presName="ThreeNodes_1" presStyleLbl="node1" presStyleIdx="0" presStyleCnt="3">
        <dgm:presLayoutVars>
          <dgm:bulletEnabled val="1"/>
        </dgm:presLayoutVars>
      </dgm:prSet>
      <dgm:spPr/>
    </dgm:pt>
    <dgm:pt modelId="{6CA5BA6F-803B-421D-B94C-19B65C105599}" type="pres">
      <dgm:prSet presAssocID="{8D37DD3A-D910-483B-A15B-0C354942E03E}" presName="ThreeNodes_2" presStyleLbl="node1" presStyleIdx="1" presStyleCnt="3">
        <dgm:presLayoutVars>
          <dgm:bulletEnabled val="1"/>
        </dgm:presLayoutVars>
      </dgm:prSet>
      <dgm:spPr/>
    </dgm:pt>
    <dgm:pt modelId="{F58E5CA4-21C0-4CB2-BF21-41192805F7EE}" type="pres">
      <dgm:prSet presAssocID="{8D37DD3A-D910-483B-A15B-0C354942E03E}" presName="ThreeNodes_3" presStyleLbl="node1" presStyleIdx="2" presStyleCnt="3">
        <dgm:presLayoutVars>
          <dgm:bulletEnabled val="1"/>
        </dgm:presLayoutVars>
      </dgm:prSet>
      <dgm:spPr/>
    </dgm:pt>
    <dgm:pt modelId="{57B7983C-51D1-4006-8009-7A6CA5F96CB9}" type="pres">
      <dgm:prSet presAssocID="{8D37DD3A-D910-483B-A15B-0C354942E03E}" presName="ThreeConn_1-2" presStyleLbl="fgAccFollowNode1" presStyleIdx="0" presStyleCnt="2">
        <dgm:presLayoutVars>
          <dgm:bulletEnabled val="1"/>
        </dgm:presLayoutVars>
      </dgm:prSet>
      <dgm:spPr/>
    </dgm:pt>
    <dgm:pt modelId="{FE7C7DED-9938-4E9E-94F4-7EE1AEDEBE7C}" type="pres">
      <dgm:prSet presAssocID="{8D37DD3A-D910-483B-A15B-0C354942E03E}" presName="ThreeConn_2-3" presStyleLbl="fgAccFollowNode1" presStyleIdx="1" presStyleCnt="2">
        <dgm:presLayoutVars>
          <dgm:bulletEnabled val="1"/>
        </dgm:presLayoutVars>
      </dgm:prSet>
      <dgm:spPr/>
    </dgm:pt>
    <dgm:pt modelId="{CC14D367-E010-44C1-8A15-659C52302535}" type="pres">
      <dgm:prSet presAssocID="{8D37DD3A-D910-483B-A15B-0C354942E03E}" presName="ThreeNodes_1_text" presStyleLbl="node1" presStyleIdx="2" presStyleCnt="3">
        <dgm:presLayoutVars>
          <dgm:bulletEnabled val="1"/>
        </dgm:presLayoutVars>
      </dgm:prSet>
      <dgm:spPr/>
    </dgm:pt>
    <dgm:pt modelId="{0CC72AB0-7335-49C3-AA74-2670A0AF1A47}" type="pres">
      <dgm:prSet presAssocID="{8D37DD3A-D910-483B-A15B-0C354942E03E}" presName="ThreeNodes_2_text" presStyleLbl="node1" presStyleIdx="2" presStyleCnt="3">
        <dgm:presLayoutVars>
          <dgm:bulletEnabled val="1"/>
        </dgm:presLayoutVars>
      </dgm:prSet>
      <dgm:spPr/>
    </dgm:pt>
    <dgm:pt modelId="{2F626BA1-9902-4782-8D0D-F9994339EB6B}" type="pres">
      <dgm:prSet presAssocID="{8D37DD3A-D910-483B-A15B-0C354942E03E}" presName="ThreeNodes_3_text" presStyleLbl="node1" presStyleIdx="2" presStyleCnt="3">
        <dgm:presLayoutVars>
          <dgm:bulletEnabled val="1"/>
        </dgm:presLayoutVars>
      </dgm:prSet>
      <dgm:spPr/>
    </dgm:pt>
  </dgm:ptLst>
  <dgm:cxnLst>
    <dgm:cxn modelId="{72422317-7E70-47D3-9BA1-BD00A23E9AF3}" type="presOf" srcId="{F4E5A0CB-7E80-48D5-833F-876BB31192CC}" destId="{CC14D367-E010-44C1-8A15-659C52302535}" srcOrd="1" destOrd="0" presId="urn:microsoft.com/office/officeart/2005/8/layout/vProcess5"/>
    <dgm:cxn modelId="{50892779-7EC9-4B8D-867A-F59BEC373CD0}" type="presOf" srcId="{F4E5A0CB-7E80-48D5-833F-876BB31192CC}" destId="{F25FE1F9-4152-43CB-9998-F5C0B8ECB295}" srcOrd="0" destOrd="0" presId="urn:microsoft.com/office/officeart/2005/8/layout/vProcess5"/>
    <dgm:cxn modelId="{3C92428B-15F9-4F4B-84C2-23F3799DE854}" type="presOf" srcId="{52B8E72B-18C8-4ED1-949A-741E13056C0E}" destId="{2F626BA1-9902-4782-8D0D-F9994339EB6B}" srcOrd="1" destOrd="0" presId="urn:microsoft.com/office/officeart/2005/8/layout/vProcess5"/>
    <dgm:cxn modelId="{BAF95390-0055-4295-8614-442C523CD760}" type="presOf" srcId="{E0FD581B-8CB6-4168-8AE1-1E535E44BA79}" destId="{FE7C7DED-9938-4E9E-94F4-7EE1AEDEBE7C}" srcOrd="0" destOrd="0" presId="urn:microsoft.com/office/officeart/2005/8/layout/vProcess5"/>
    <dgm:cxn modelId="{5F1DFBAB-F069-4507-8FD7-D31D42A8B4C9}" type="presOf" srcId="{9BA23160-3621-4615-A849-AB11C7BACE27}" destId="{0CC72AB0-7335-49C3-AA74-2670A0AF1A47}" srcOrd="1" destOrd="0" presId="urn:microsoft.com/office/officeart/2005/8/layout/vProcess5"/>
    <dgm:cxn modelId="{19D3AFAF-3591-4387-AAD1-7FB004ACBF9C}" srcId="{8D37DD3A-D910-483B-A15B-0C354942E03E}" destId="{F4E5A0CB-7E80-48D5-833F-876BB31192CC}" srcOrd="0" destOrd="0" parTransId="{FA795F4B-9F5B-4493-973E-B661F449233E}" sibTransId="{FA6F64E8-945C-4DE4-B253-83B287EAADFC}"/>
    <dgm:cxn modelId="{AF5F0EC2-CAC3-41D5-BF4E-6F49F9C49FFA}" type="presOf" srcId="{FA6F64E8-945C-4DE4-B253-83B287EAADFC}" destId="{57B7983C-51D1-4006-8009-7A6CA5F96CB9}" srcOrd="0" destOrd="0" presId="urn:microsoft.com/office/officeart/2005/8/layout/vProcess5"/>
    <dgm:cxn modelId="{20F58BC4-C846-49AE-9AFF-71B52A49BF87}" type="presOf" srcId="{52B8E72B-18C8-4ED1-949A-741E13056C0E}" destId="{F58E5CA4-21C0-4CB2-BF21-41192805F7EE}" srcOrd="0" destOrd="0" presId="urn:microsoft.com/office/officeart/2005/8/layout/vProcess5"/>
    <dgm:cxn modelId="{3E9235CA-38A5-4300-8372-1F252D55D65E}" type="presOf" srcId="{9BA23160-3621-4615-A849-AB11C7BACE27}" destId="{6CA5BA6F-803B-421D-B94C-19B65C105599}" srcOrd="0" destOrd="0" presId="urn:microsoft.com/office/officeart/2005/8/layout/vProcess5"/>
    <dgm:cxn modelId="{DE0CF7D4-A272-4D3D-B5D2-32141FE1B419}" srcId="{8D37DD3A-D910-483B-A15B-0C354942E03E}" destId="{52B8E72B-18C8-4ED1-949A-741E13056C0E}" srcOrd="2" destOrd="0" parTransId="{71396A73-061F-4242-91FB-AB6CF0F2AA63}" sibTransId="{AA8371E0-C84B-4048-ADA0-D3DCE573DE21}"/>
    <dgm:cxn modelId="{92A29EF5-9B1F-4648-98D1-11BB7D528781}" srcId="{8D37DD3A-D910-483B-A15B-0C354942E03E}" destId="{9BA23160-3621-4615-A849-AB11C7BACE27}" srcOrd="1" destOrd="0" parTransId="{868C57C7-1463-4659-B2E2-F68F62C0E591}" sibTransId="{E0FD581B-8CB6-4168-8AE1-1E535E44BA79}"/>
    <dgm:cxn modelId="{A8755DFD-4F82-4E6B-A5FA-3E900531427F}" type="presOf" srcId="{8D37DD3A-D910-483B-A15B-0C354942E03E}" destId="{39647917-045A-4D68-B5EB-A96E5EBB5FB1}" srcOrd="0" destOrd="0" presId="urn:microsoft.com/office/officeart/2005/8/layout/vProcess5"/>
    <dgm:cxn modelId="{905DE8F2-2F61-4288-8500-73E6C346DA33}" type="presParOf" srcId="{39647917-045A-4D68-B5EB-A96E5EBB5FB1}" destId="{FEB201F0-B557-443B-ABB6-B5DF74B14E48}" srcOrd="0" destOrd="0" presId="urn:microsoft.com/office/officeart/2005/8/layout/vProcess5"/>
    <dgm:cxn modelId="{123DAE2A-F5F4-451E-B8CA-0A5158A1CF49}" type="presParOf" srcId="{39647917-045A-4D68-B5EB-A96E5EBB5FB1}" destId="{F25FE1F9-4152-43CB-9998-F5C0B8ECB295}" srcOrd="1" destOrd="0" presId="urn:microsoft.com/office/officeart/2005/8/layout/vProcess5"/>
    <dgm:cxn modelId="{907AF390-5944-4614-88AF-A239BA70D792}" type="presParOf" srcId="{39647917-045A-4D68-B5EB-A96E5EBB5FB1}" destId="{6CA5BA6F-803B-421D-B94C-19B65C105599}" srcOrd="2" destOrd="0" presId="urn:microsoft.com/office/officeart/2005/8/layout/vProcess5"/>
    <dgm:cxn modelId="{8492E212-D5D4-4849-B668-8961D4C4D0B4}" type="presParOf" srcId="{39647917-045A-4D68-B5EB-A96E5EBB5FB1}" destId="{F58E5CA4-21C0-4CB2-BF21-41192805F7EE}" srcOrd="3" destOrd="0" presId="urn:microsoft.com/office/officeart/2005/8/layout/vProcess5"/>
    <dgm:cxn modelId="{63183B9F-7CD4-4605-B1E1-672805DD795C}" type="presParOf" srcId="{39647917-045A-4D68-B5EB-A96E5EBB5FB1}" destId="{57B7983C-51D1-4006-8009-7A6CA5F96CB9}" srcOrd="4" destOrd="0" presId="urn:microsoft.com/office/officeart/2005/8/layout/vProcess5"/>
    <dgm:cxn modelId="{06B17EEB-ED27-4620-A6AF-47D08C7D9192}" type="presParOf" srcId="{39647917-045A-4D68-B5EB-A96E5EBB5FB1}" destId="{FE7C7DED-9938-4E9E-94F4-7EE1AEDEBE7C}" srcOrd="5" destOrd="0" presId="urn:microsoft.com/office/officeart/2005/8/layout/vProcess5"/>
    <dgm:cxn modelId="{BBCF9E1C-1121-43F1-94BA-F12FA80D49C6}" type="presParOf" srcId="{39647917-045A-4D68-B5EB-A96E5EBB5FB1}" destId="{CC14D367-E010-44C1-8A15-659C52302535}" srcOrd="6" destOrd="0" presId="urn:microsoft.com/office/officeart/2005/8/layout/vProcess5"/>
    <dgm:cxn modelId="{60604712-7EA8-47A3-A9D7-57965FAFC32D}" type="presParOf" srcId="{39647917-045A-4D68-B5EB-A96E5EBB5FB1}" destId="{0CC72AB0-7335-49C3-AA74-2670A0AF1A47}" srcOrd="7" destOrd="0" presId="urn:microsoft.com/office/officeart/2005/8/layout/vProcess5"/>
    <dgm:cxn modelId="{1D999896-D1FE-40BB-92E9-6A3E1063C076}" type="presParOf" srcId="{39647917-045A-4D68-B5EB-A96E5EBB5FB1}" destId="{2F626BA1-9902-4782-8D0D-F9994339EB6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46FA41-1A03-46F2-B937-2E15D3B055E4}" type="doc">
      <dgm:prSet loTypeId="urn:microsoft.com/office/officeart/2005/8/layout/process1" loCatId="process" qsTypeId="urn:microsoft.com/office/officeart/2005/8/quickstyle/simple1" qsCatId="simple" csTypeId="urn:microsoft.com/office/officeart/2005/8/colors/accent1_2" csCatId="accent1" phldr="1"/>
      <dgm:spPr/>
    </dgm:pt>
    <dgm:pt modelId="{BBD7E083-83EF-4BA6-9256-0371BB40A3D0}">
      <dgm:prSet phldrT="[Texto]"/>
      <dgm:spPr/>
      <dgm:t>
        <a:bodyPr/>
        <a:lstStyle/>
        <a:p>
          <a:r>
            <a:rPr lang="en-US" b="1" i="0" dirty="0"/>
            <a:t>Calculate the number of launches on each site</a:t>
          </a:r>
          <a:endParaRPr lang="es-CO" dirty="0"/>
        </a:p>
      </dgm:t>
    </dgm:pt>
    <dgm:pt modelId="{5BFFBC4F-EDE3-4607-B199-6A98EF63C5E4}" type="parTrans" cxnId="{9BD0AFB7-B4D6-4552-AA76-F4CECA4B96F7}">
      <dgm:prSet/>
      <dgm:spPr/>
      <dgm:t>
        <a:bodyPr/>
        <a:lstStyle/>
        <a:p>
          <a:endParaRPr lang="es-CO"/>
        </a:p>
      </dgm:t>
    </dgm:pt>
    <dgm:pt modelId="{23AA051F-30F8-4135-98C5-F8D056E75DA4}" type="sibTrans" cxnId="{9BD0AFB7-B4D6-4552-AA76-F4CECA4B96F7}">
      <dgm:prSet/>
      <dgm:spPr/>
      <dgm:t>
        <a:bodyPr/>
        <a:lstStyle/>
        <a:p>
          <a:endParaRPr lang="es-CO"/>
        </a:p>
      </dgm:t>
    </dgm:pt>
    <dgm:pt modelId="{851CDEF7-8C34-4F6D-BDD8-D7710D063214}">
      <dgm:prSet phldrT="[Texto]"/>
      <dgm:spPr/>
      <dgm:t>
        <a:bodyPr/>
        <a:lstStyle/>
        <a:p>
          <a:r>
            <a:rPr lang="en-US" b="1" i="0" dirty="0"/>
            <a:t>Calculate the number and occurrence of each orbit</a:t>
          </a:r>
          <a:endParaRPr lang="es-CO" dirty="0"/>
        </a:p>
      </dgm:t>
    </dgm:pt>
    <dgm:pt modelId="{9FBB80ED-47E2-4B4C-B04C-368AC8DE0881}" type="parTrans" cxnId="{2D5D8E22-AAAF-4237-A89E-EEB30880EFD5}">
      <dgm:prSet/>
      <dgm:spPr/>
      <dgm:t>
        <a:bodyPr/>
        <a:lstStyle/>
        <a:p>
          <a:endParaRPr lang="es-CO"/>
        </a:p>
      </dgm:t>
    </dgm:pt>
    <dgm:pt modelId="{C18CC5DB-EFDA-46C5-88C8-6902ECF1A9F1}" type="sibTrans" cxnId="{2D5D8E22-AAAF-4237-A89E-EEB30880EFD5}">
      <dgm:prSet/>
      <dgm:spPr/>
      <dgm:t>
        <a:bodyPr/>
        <a:lstStyle/>
        <a:p>
          <a:endParaRPr lang="es-CO"/>
        </a:p>
      </dgm:t>
    </dgm:pt>
    <dgm:pt modelId="{AB71A1AA-2023-4F45-9A78-9E29EF5664D4}">
      <dgm:prSet phldrT="[Texto]"/>
      <dgm:spPr/>
      <dgm:t>
        <a:bodyPr/>
        <a:lstStyle/>
        <a:p>
          <a:r>
            <a:rPr lang="en-US" b="1" i="0" dirty="0"/>
            <a:t>Calculate the number and </a:t>
          </a:r>
          <a:r>
            <a:rPr lang="en-US" b="1" i="0" dirty="0" err="1"/>
            <a:t>occurence</a:t>
          </a:r>
          <a:r>
            <a:rPr lang="en-US" b="1" i="0" dirty="0"/>
            <a:t> of mission outcome per orbit type</a:t>
          </a:r>
          <a:endParaRPr lang="es-CO" dirty="0"/>
        </a:p>
      </dgm:t>
    </dgm:pt>
    <dgm:pt modelId="{55F0A793-0B63-43E3-B0A0-6D36CD84FBBE}" type="parTrans" cxnId="{967361C6-94E6-45FD-AA11-7C7193E718D2}">
      <dgm:prSet/>
      <dgm:spPr/>
      <dgm:t>
        <a:bodyPr/>
        <a:lstStyle/>
        <a:p>
          <a:endParaRPr lang="es-CO"/>
        </a:p>
      </dgm:t>
    </dgm:pt>
    <dgm:pt modelId="{EC30C5C4-9567-4462-9740-E94E6CDE3609}" type="sibTrans" cxnId="{967361C6-94E6-45FD-AA11-7C7193E718D2}">
      <dgm:prSet/>
      <dgm:spPr/>
      <dgm:t>
        <a:bodyPr/>
        <a:lstStyle/>
        <a:p>
          <a:endParaRPr lang="es-CO"/>
        </a:p>
      </dgm:t>
    </dgm:pt>
    <dgm:pt modelId="{6F57A8DD-5B9D-47CC-810C-02758302A394}">
      <dgm:prSet phldrT="[Texto]"/>
      <dgm:spPr/>
      <dgm:t>
        <a:bodyPr/>
        <a:lstStyle/>
        <a:p>
          <a:r>
            <a:rPr lang="en-US" b="1" i="0"/>
            <a:t>Create a landing outcome label from Outcome column</a:t>
          </a:r>
          <a:endParaRPr lang="es-CO" dirty="0"/>
        </a:p>
      </dgm:t>
    </dgm:pt>
    <dgm:pt modelId="{2BF46936-F8C6-4667-B25C-F2E37D1EE472}" type="parTrans" cxnId="{21D35084-3080-4A5D-BA1F-F5D6B4B068A6}">
      <dgm:prSet/>
      <dgm:spPr/>
      <dgm:t>
        <a:bodyPr/>
        <a:lstStyle/>
        <a:p>
          <a:endParaRPr lang="es-CO"/>
        </a:p>
      </dgm:t>
    </dgm:pt>
    <dgm:pt modelId="{00D1DAF5-1E09-4F34-9027-CE85DBBD6D9C}" type="sibTrans" cxnId="{21D35084-3080-4A5D-BA1F-F5D6B4B068A6}">
      <dgm:prSet/>
      <dgm:spPr/>
      <dgm:t>
        <a:bodyPr/>
        <a:lstStyle/>
        <a:p>
          <a:endParaRPr lang="es-CO"/>
        </a:p>
      </dgm:t>
    </dgm:pt>
    <dgm:pt modelId="{63F0B2DA-1FBF-4DB9-902D-8129C2D3D4E7}" type="pres">
      <dgm:prSet presAssocID="{2846FA41-1A03-46F2-B937-2E15D3B055E4}" presName="Name0" presStyleCnt="0">
        <dgm:presLayoutVars>
          <dgm:dir/>
          <dgm:resizeHandles val="exact"/>
        </dgm:presLayoutVars>
      </dgm:prSet>
      <dgm:spPr/>
    </dgm:pt>
    <dgm:pt modelId="{9CCCC183-A848-40B2-926C-ABAF9FB257C4}" type="pres">
      <dgm:prSet presAssocID="{BBD7E083-83EF-4BA6-9256-0371BB40A3D0}" presName="node" presStyleLbl="node1" presStyleIdx="0" presStyleCnt="4">
        <dgm:presLayoutVars>
          <dgm:bulletEnabled val="1"/>
        </dgm:presLayoutVars>
      </dgm:prSet>
      <dgm:spPr/>
    </dgm:pt>
    <dgm:pt modelId="{E8BC1784-1398-4D81-BF3E-33691F954630}" type="pres">
      <dgm:prSet presAssocID="{23AA051F-30F8-4135-98C5-F8D056E75DA4}" presName="sibTrans" presStyleLbl="sibTrans2D1" presStyleIdx="0" presStyleCnt="3"/>
      <dgm:spPr/>
    </dgm:pt>
    <dgm:pt modelId="{84925E77-E6D7-424A-AC3A-F7C2BF71EE4D}" type="pres">
      <dgm:prSet presAssocID="{23AA051F-30F8-4135-98C5-F8D056E75DA4}" presName="connectorText" presStyleLbl="sibTrans2D1" presStyleIdx="0" presStyleCnt="3"/>
      <dgm:spPr/>
    </dgm:pt>
    <dgm:pt modelId="{E8180500-FDBA-451D-BA33-FE5E98F8E682}" type="pres">
      <dgm:prSet presAssocID="{851CDEF7-8C34-4F6D-BDD8-D7710D063214}" presName="node" presStyleLbl="node1" presStyleIdx="1" presStyleCnt="4">
        <dgm:presLayoutVars>
          <dgm:bulletEnabled val="1"/>
        </dgm:presLayoutVars>
      </dgm:prSet>
      <dgm:spPr/>
    </dgm:pt>
    <dgm:pt modelId="{F3840813-9AF8-45A7-965B-61B50DAC7D84}" type="pres">
      <dgm:prSet presAssocID="{C18CC5DB-EFDA-46C5-88C8-6902ECF1A9F1}" presName="sibTrans" presStyleLbl="sibTrans2D1" presStyleIdx="1" presStyleCnt="3"/>
      <dgm:spPr/>
    </dgm:pt>
    <dgm:pt modelId="{13A018C8-0EEA-4EB6-8064-3C2159A2F8FE}" type="pres">
      <dgm:prSet presAssocID="{C18CC5DB-EFDA-46C5-88C8-6902ECF1A9F1}" presName="connectorText" presStyleLbl="sibTrans2D1" presStyleIdx="1" presStyleCnt="3"/>
      <dgm:spPr/>
    </dgm:pt>
    <dgm:pt modelId="{164042F6-7B5B-4F26-B489-F91C97949F25}" type="pres">
      <dgm:prSet presAssocID="{AB71A1AA-2023-4F45-9A78-9E29EF5664D4}" presName="node" presStyleLbl="node1" presStyleIdx="2" presStyleCnt="4">
        <dgm:presLayoutVars>
          <dgm:bulletEnabled val="1"/>
        </dgm:presLayoutVars>
      </dgm:prSet>
      <dgm:spPr/>
    </dgm:pt>
    <dgm:pt modelId="{4A0901D7-B11A-4802-B311-44C77897B79D}" type="pres">
      <dgm:prSet presAssocID="{EC30C5C4-9567-4462-9740-E94E6CDE3609}" presName="sibTrans" presStyleLbl="sibTrans2D1" presStyleIdx="2" presStyleCnt="3"/>
      <dgm:spPr/>
    </dgm:pt>
    <dgm:pt modelId="{AB2D1D57-C268-4564-B407-CCA18C9B16C4}" type="pres">
      <dgm:prSet presAssocID="{EC30C5C4-9567-4462-9740-E94E6CDE3609}" presName="connectorText" presStyleLbl="sibTrans2D1" presStyleIdx="2" presStyleCnt="3"/>
      <dgm:spPr/>
    </dgm:pt>
    <dgm:pt modelId="{FA4C22BC-F675-4742-8D7F-2EAEACD52AF6}" type="pres">
      <dgm:prSet presAssocID="{6F57A8DD-5B9D-47CC-810C-02758302A394}" presName="node" presStyleLbl="node1" presStyleIdx="3" presStyleCnt="4">
        <dgm:presLayoutVars>
          <dgm:bulletEnabled val="1"/>
        </dgm:presLayoutVars>
      </dgm:prSet>
      <dgm:spPr/>
    </dgm:pt>
  </dgm:ptLst>
  <dgm:cxnLst>
    <dgm:cxn modelId="{11A24410-D6B6-49DA-8C2E-4C118023FB01}" type="presOf" srcId="{BBD7E083-83EF-4BA6-9256-0371BB40A3D0}" destId="{9CCCC183-A848-40B2-926C-ABAF9FB257C4}" srcOrd="0" destOrd="0" presId="urn:microsoft.com/office/officeart/2005/8/layout/process1"/>
    <dgm:cxn modelId="{B369F31D-E2CB-4A2F-B07F-EDF5C4B5408F}" type="presOf" srcId="{2846FA41-1A03-46F2-B937-2E15D3B055E4}" destId="{63F0B2DA-1FBF-4DB9-902D-8129C2D3D4E7}" srcOrd="0" destOrd="0" presId="urn:microsoft.com/office/officeart/2005/8/layout/process1"/>
    <dgm:cxn modelId="{D0CF3F1F-04D3-4175-A40B-1F012D9F303E}" type="presOf" srcId="{23AA051F-30F8-4135-98C5-F8D056E75DA4}" destId="{E8BC1784-1398-4D81-BF3E-33691F954630}" srcOrd="0" destOrd="0" presId="urn:microsoft.com/office/officeart/2005/8/layout/process1"/>
    <dgm:cxn modelId="{2D5D8E22-AAAF-4237-A89E-EEB30880EFD5}" srcId="{2846FA41-1A03-46F2-B937-2E15D3B055E4}" destId="{851CDEF7-8C34-4F6D-BDD8-D7710D063214}" srcOrd="1" destOrd="0" parTransId="{9FBB80ED-47E2-4B4C-B04C-368AC8DE0881}" sibTransId="{C18CC5DB-EFDA-46C5-88C8-6902ECF1A9F1}"/>
    <dgm:cxn modelId="{28F33631-458B-4952-9DEB-6FE1A61E2435}" type="presOf" srcId="{C18CC5DB-EFDA-46C5-88C8-6902ECF1A9F1}" destId="{13A018C8-0EEA-4EB6-8064-3C2159A2F8FE}" srcOrd="1" destOrd="0" presId="urn:microsoft.com/office/officeart/2005/8/layout/process1"/>
    <dgm:cxn modelId="{E8B29B3E-57C2-465B-80E2-B98A1B14E8B0}" type="presOf" srcId="{AB71A1AA-2023-4F45-9A78-9E29EF5664D4}" destId="{164042F6-7B5B-4F26-B489-F91C97949F25}" srcOrd="0" destOrd="0" presId="urn:microsoft.com/office/officeart/2005/8/layout/process1"/>
    <dgm:cxn modelId="{7C688041-A81C-497F-AE5C-8A1D4011369F}" type="presOf" srcId="{6F57A8DD-5B9D-47CC-810C-02758302A394}" destId="{FA4C22BC-F675-4742-8D7F-2EAEACD52AF6}" srcOrd="0" destOrd="0" presId="urn:microsoft.com/office/officeart/2005/8/layout/process1"/>
    <dgm:cxn modelId="{E1278963-B6F6-4AD8-984B-F28DFE57F779}" type="presOf" srcId="{EC30C5C4-9567-4462-9740-E94E6CDE3609}" destId="{AB2D1D57-C268-4564-B407-CCA18C9B16C4}" srcOrd="1" destOrd="0" presId="urn:microsoft.com/office/officeart/2005/8/layout/process1"/>
    <dgm:cxn modelId="{89065745-40BA-48FC-91FD-5EF6AFF6D714}" type="presOf" srcId="{C18CC5DB-EFDA-46C5-88C8-6902ECF1A9F1}" destId="{F3840813-9AF8-45A7-965B-61B50DAC7D84}" srcOrd="0" destOrd="0" presId="urn:microsoft.com/office/officeart/2005/8/layout/process1"/>
    <dgm:cxn modelId="{21D35084-3080-4A5D-BA1F-F5D6B4B068A6}" srcId="{2846FA41-1A03-46F2-B937-2E15D3B055E4}" destId="{6F57A8DD-5B9D-47CC-810C-02758302A394}" srcOrd="3" destOrd="0" parTransId="{2BF46936-F8C6-4667-B25C-F2E37D1EE472}" sibTransId="{00D1DAF5-1E09-4F34-9027-CE85DBBD6D9C}"/>
    <dgm:cxn modelId="{A5CCFDAC-A893-4070-A469-4142BD9EBB5C}" type="presOf" srcId="{851CDEF7-8C34-4F6D-BDD8-D7710D063214}" destId="{E8180500-FDBA-451D-BA33-FE5E98F8E682}" srcOrd="0" destOrd="0" presId="urn:microsoft.com/office/officeart/2005/8/layout/process1"/>
    <dgm:cxn modelId="{9BD0AFB7-B4D6-4552-AA76-F4CECA4B96F7}" srcId="{2846FA41-1A03-46F2-B937-2E15D3B055E4}" destId="{BBD7E083-83EF-4BA6-9256-0371BB40A3D0}" srcOrd="0" destOrd="0" parTransId="{5BFFBC4F-EDE3-4607-B199-6A98EF63C5E4}" sibTransId="{23AA051F-30F8-4135-98C5-F8D056E75DA4}"/>
    <dgm:cxn modelId="{967361C6-94E6-45FD-AA11-7C7193E718D2}" srcId="{2846FA41-1A03-46F2-B937-2E15D3B055E4}" destId="{AB71A1AA-2023-4F45-9A78-9E29EF5664D4}" srcOrd="2" destOrd="0" parTransId="{55F0A793-0B63-43E3-B0A0-6D36CD84FBBE}" sibTransId="{EC30C5C4-9567-4462-9740-E94E6CDE3609}"/>
    <dgm:cxn modelId="{CC067ED1-797F-4860-8226-D022B529595C}" type="presOf" srcId="{EC30C5C4-9567-4462-9740-E94E6CDE3609}" destId="{4A0901D7-B11A-4802-B311-44C77897B79D}" srcOrd="0" destOrd="0" presId="urn:microsoft.com/office/officeart/2005/8/layout/process1"/>
    <dgm:cxn modelId="{A9D7CFFE-3113-4603-A514-A37D16188D8B}" type="presOf" srcId="{23AA051F-30F8-4135-98C5-F8D056E75DA4}" destId="{84925E77-E6D7-424A-AC3A-F7C2BF71EE4D}" srcOrd="1" destOrd="0" presId="urn:microsoft.com/office/officeart/2005/8/layout/process1"/>
    <dgm:cxn modelId="{6F3D2FC6-0F02-4CBD-BBD2-A1F4B8498A99}" type="presParOf" srcId="{63F0B2DA-1FBF-4DB9-902D-8129C2D3D4E7}" destId="{9CCCC183-A848-40B2-926C-ABAF9FB257C4}" srcOrd="0" destOrd="0" presId="urn:microsoft.com/office/officeart/2005/8/layout/process1"/>
    <dgm:cxn modelId="{72033A66-EE91-40CF-905C-BB4755938178}" type="presParOf" srcId="{63F0B2DA-1FBF-4DB9-902D-8129C2D3D4E7}" destId="{E8BC1784-1398-4D81-BF3E-33691F954630}" srcOrd="1" destOrd="0" presId="urn:microsoft.com/office/officeart/2005/8/layout/process1"/>
    <dgm:cxn modelId="{5C630560-D8B7-4FA3-802B-5C1BB1BF72B4}" type="presParOf" srcId="{E8BC1784-1398-4D81-BF3E-33691F954630}" destId="{84925E77-E6D7-424A-AC3A-F7C2BF71EE4D}" srcOrd="0" destOrd="0" presId="urn:microsoft.com/office/officeart/2005/8/layout/process1"/>
    <dgm:cxn modelId="{AAD29A94-9BBF-4667-A5BC-5D295BFDCA8E}" type="presParOf" srcId="{63F0B2DA-1FBF-4DB9-902D-8129C2D3D4E7}" destId="{E8180500-FDBA-451D-BA33-FE5E98F8E682}" srcOrd="2" destOrd="0" presId="urn:microsoft.com/office/officeart/2005/8/layout/process1"/>
    <dgm:cxn modelId="{7418A0E9-F641-4F73-B175-E5368CA5499A}" type="presParOf" srcId="{63F0B2DA-1FBF-4DB9-902D-8129C2D3D4E7}" destId="{F3840813-9AF8-45A7-965B-61B50DAC7D84}" srcOrd="3" destOrd="0" presId="urn:microsoft.com/office/officeart/2005/8/layout/process1"/>
    <dgm:cxn modelId="{96BE42CD-4D0C-4CA6-93C5-4F866937E99B}" type="presParOf" srcId="{F3840813-9AF8-45A7-965B-61B50DAC7D84}" destId="{13A018C8-0EEA-4EB6-8064-3C2159A2F8FE}" srcOrd="0" destOrd="0" presId="urn:microsoft.com/office/officeart/2005/8/layout/process1"/>
    <dgm:cxn modelId="{AE2D4C15-19A7-4FB0-9DD2-C20D79757C7C}" type="presParOf" srcId="{63F0B2DA-1FBF-4DB9-902D-8129C2D3D4E7}" destId="{164042F6-7B5B-4F26-B489-F91C97949F25}" srcOrd="4" destOrd="0" presId="urn:microsoft.com/office/officeart/2005/8/layout/process1"/>
    <dgm:cxn modelId="{86E6CC01-07BA-472E-8D29-01AAFC0F3C96}" type="presParOf" srcId="{63F0B2DA-1FBF-4DB9-902D-8129C2D3D4E7}" destId="{4A0901D7-B11A-4802-B311-44C77897B79D}" srcOrd="5" destOrd="0" presId="urn:microsoft.com/office/officeart/2005/8/layout/process1"/>
    <dgm:cxn modelId="{3CB21690-E34A-497D-B515-8C2E1F0EFE1B}" type="presParOf" srcId="{4A0901D7-B11A-4802-B311-44C77897B79D}" destId="{AB2D1D57-C268-4564-B407-CCA18C9B16C4}" srcOrd="0" destOrd="0" presId="urn:microsoft.com/office/officeart/2005/8/layout/process1"/>
    <dgm:cxn modelId="{D6BCF221-29B0-41DB-9D79-3978E706C864}" type="presParOf" srcId="{63F0B2DA-1FBF-4DB9-902D-8129C2D3D4E7}" destId="{FA4C22BC-F675-4742-8D7F-2EAEACD52AF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54BE48-E257-483E-9D7A-427D74258155}" type="doc">
      <dgm:prSet loTypeId="urn:microsoft.com/office/officeart/2005/8/layout/hProcess9" loCatId="process" qsTypeId="urn:microsoft.com/office/officeart/2005/8/quickstyle/simple1" qsCatId="simple" csTypeId="urn:microsoft.com/office/officeart/2005/8/colors/accent1_2" csCatId="accent1" phldr="1"/>
      <dgm:spPr/>
    </dgm:pt>
    <dgm:pt modelId="{17B56CAA-0794-4A4E-8D11-CE318B0C73A5}">
      <dgm:prSet phldrT="[Texto]"/>
      <dgm:spPr/>
      <dgm:t>
        <a:bodyPr/>
        <a:lstStyle/>
        <a:p>
          <a:r>
            <a:rPr lang="en-US" b="0" i="0" dirty="0"/>
            <a:t>Perform exploratory Data Analysis and determine Training Labels</a:t>
          </a:r>
          <a:endParaRPr lang="es-CO" dirty="0"/>
        </a:p>
      </dgm:t>
    </dgm:pt>
    <dgm:pt modelId="{84DB78D7-AB84-4E94-945C-8BEFE6288465}" type="parTrans" cxnId="{62E37120-B537-4876-91F9-199D3B099FA2}">
      <dgm:prSet/>
      <dgm:spPr/>
      <dgm:t>
        <a:bodyPr/>
        <a:lstStyle/>
        <a:p>
          <a:endParaRPr lang="es-CO"/>
        </a:p>
      </dgm:t>
    </dgm:pt>
    <dgm:pt modelId="{8789BDCE-EAD0-4AE8-BD60-34C06D94069D}" type="sibTrans" cxnId="{62E37120-B537-4876-91F9-199D3B099FA2}">
      <dgm:prSet/>
      <dgm:spPr/>
      <dgm:t>
        <a:bodyPr/>
        <a:lstStyle/>
        <a:p>
          <a:endParaRPr lang="es-CO"/>
        </a:p>
      </dgm:t>
    </dgm:pt>
    <dgm:pt modelId="{2E974178-2470-4E45-87E6-FED8E79C5AB2}">
      <dgm:prSet phldrT="[Texto]"/>
      <dgm:spPr/>
      <dgm:t>
        <a:bodyPr/>
        <a:lstStyle/>
        <a:p>
          <a:r>
            <a:rPr lang="en-US" b="0" i="0" dirty="0"/>
            <a:t>Find best Hyperparameter for SVM, Classification Trees and Logistic Regression</a:t>
          </a:r>
          <a:endParaRPr lang="es-CO" dirty="0"/>
        </a:p>
      </dgm:t>
    </dgm:pt>
    <dgm:pt modelId="{72D37FCA-EF28-4CF6-8B28-C31E3EADAB1E}" type="parTrans" cxnId="{CB2A2DCA-B6B7-49BF-849E-BA8C3E04C431}">
      <dgm:prSet/>
      <dgm:spPr/>
      <dgm:t>
        <a:bodyPr/>
        <a:lstStyle/>
        <a:p>
          <a:endParaRPr lang="es-CO"/>
        </a:p>
      </dgm:t>
    </dgm:pt>
    <dgm:pt modelId="{B32777E9-22E4-4A72-8E3D-C1ADAB1A2B88}" type="sibTrans" cxnId="{CB2A2DCA-B6B7-49BF-849E-BA8C3E04C431}">
      <dgm:prSet/>
      <dgm:spPr/>
      <dgm:t>
        <a:bodyPr/>
        <a:lstStyle/>
        <a:p>
          <a:endParaRPr lang="es-CO"/>
        </a:p>
      </dgm:t>
    </dgm:pt>
    <dgm:pt modelId="{6957DFD5-11D9-4747-A9B6-18D5BC941BB3}">
      <dgm:prSet phldrT="[Texto]"/>
      <dgm:spPr/>
      <dgm:t>
        <a:bodyPr/>
        <a:lstStyle/>
        <a:p>
          <a:pPr>
            <a:buFont typeface="Arial" panose="020B0604020202020204" pitchFamily="34" charset="0"/>
            <a:buChar char="•"/>
          </a:pPr>
          <a:r>
            <a:rPr lang="en-US" b="0" i="0" dirty="0"/>
            <a:t>Find the method performs best using test data</a:t>
          </a:r>
          <a:endParaRPr lang="es-CO" dirty="0"/>
        </a:p>
      </dgm:t>
    </dgm:pt>
    <dgm:pt modelId="{44D0F576-E2BB-4158-8E28-B5C11EEB44FA}" type="parTrans" cxnId="{7E5DB9D1-2A4B-4D60-B8CA-D472C118DB8C}">
      <dgm:prSet/>
      <dgm:spPr/>
      <dgm:t>
        <a:bodyPr/>
        <a:lstStyle/>
        <a:p>
          <a:endParaRPr lang="es-CO"/>
        </a:p>
      </dgm:t>
    </dgm:pt>
    <dgm:pt modelId="{28E3BD0D-F375-420B-8A67-522675F9FC66}" type="sibTrans" cxnId="{7E5DB9D1-2A4B-4D60-B8CA-D472C118DB8C}">
      <dgm:prSet/>
      <dgm:spPr/>
      <dgm:t>
        <a:bodyPr/>
        <a:lstStyle/>
        <a:p>
          <a:endParaRPr lang="es-CO"/>
        </a:p>
      </dgm:t>
    </dgm:pt>
    <dgm:pt modelId="{B838EEE1-ADDB-4D73-B95A-B2239560E051}" type="pres">
      <dgm:prSet presAssocID="{7054BE48-E257-483E-9D7A-427D74258155}" presName="CompostProcess" presStyleCnt="0">
        <dgm:presLayoutVars>
          <dgm:dir/>
          <dgm:resizeHandles val="exact"/>
        </dgm:presLayoutVars>
      </dgm:prSet>
      <dgm:spPr/>
    </dgm:pt>
    <dgm:pt modelId="{EC12E74B-E64F-46B2-930C-707DEBAFD46C}" type="pres">
      <dgm:prSet presAssocID="{7054BE48-E257-483E-9D7A-427D74258155}" presName="arrow" presStyleLbl="bgShp" presStyleIdx="0" presStyleCnt="1" custScaleX="117647"/>
      <dgm:spPr/>
    </dgm:pt>
    <dgm:pt modelId="{798D710B-A2F0-461B-B7BC-336D681FD2C4}" type="pres">
      <dgm:prSet presAssocID="{7054BE48-E257-483E-9D7A-427D74258155}" presName="linearProcess" presStyleCnt="0"/>
      <dgm:spPr/>
    </dgm:pt>
    <dgm:pt modelId="{BB8DC892-5A55-4745-839D-448DBFA6395F}" type="pres">
      <dgm:prSet presAssocID="{17B56CAA-0794-4A4E-8D11-CE318B0C73A5}" presName="textNode" presStyleLbl="node1" presStyleIdx="0" presStyleCnt="3">
        <dgm:presLayoutVars>
          <dgm:bulletEnabled val="1"/>
        </dgm:presLayoutVars>
      </dgm:prSet>
      <dgm:spPr/>
    </dgm:pt>
    <dgm:pt modelId="{DB32B1B7-B724-4823-9D46-7EFF9BA8BAF2}" type="pres">
      <dgm:prSet presAssocID="{8789BDCE-EAD0-4AE8-BD60-34C06D94069D}" presName="sibTrans" presStyleCnt="0"/>
      <dgm:spPr/>
    </dgm:pt>
    <dgm:pt modelId="{51672E52-CBC6-414A-9035-D3FC84C0B4A9}" type="pres">
      <dgm:prSet presAssocID="{2E974178-2470-4E45-87E6-FED8E79C5AB2}" presName="textNode" presStyleLbl="node1" presStyleIdx="1" presStyleCnt="3">
        <dgm:presLayoutVars>
          <dgm:bulletEnabled val="1"/>
        </dgm:presLayoutVars>
      </dgm:prSet>
      <dgm:spPr/>
    </dgm:pt>
    <dgm:pt modelId="{C4FF4291-2847-432D-A4F9-51F13FC9BE4C}" type="pres">
      <dgm:prSet presAssocID="{B32777E9-22E4-4A72-8E3D-C1ADAB1A2B88}" presName="sibTrans" presStyleCnt="0"/>
      <dgm:spPr/>
    </dgm:pt>
    <dgm:pt modelId="{0561B67F-0BD9-4BF5-B99A-10AC153B158A}" type="pres">
      <dgm:prSet presAssocID="{6957DFD5-11D9-4747-A9B6-18D5BC941BB3}" presName="textNode" presStyleLbl="node1" presStyleIdx="2" presStyleCnt="3">
        <dgm:presLayoutVars>
          <dgm:bulletEnabled val="1"/>
        </dgm:presLayoutVars>
      </dgm:prSet>
      <dgm:spPr/>
    </dgm:pt>
  </dgm:ptLst>
  <dgm:cxnLst>
    <dgm:cxn modelId="{62E37120-B537-4876-91F9-199D3B099FA2}" srcId="{7054BE48-E257-483E-9D7A-427D74258155}" destId="{17B56CAA-0794-4A4E-8D11-CE318B0C73A5}" srcOrd="0" destOrd="0" parTransId="{84DB78D7-AB84-4E94-945C-8BEFE6288465}" sibTransId="{8789BDCE-EAD0-4AE8-BD60-34C06D94069D}"/>
    <dgm:cxn modelId="{AC381A8B-D829-4031-9EDE-C17BA252FB6A}" type="presOf" srcId="{7054BE48-E257-483E-9D7A-427D74258155}" destId="{B838EEE1-ADDB-4D73-B95A-B2239560E051}" srcOrd="0" destOrd="0" presId="urn:microsoft.com/office/officeart/2005/8/layout/hProcess9"/>
    <dgm:cxn modelId="{2906039C-2FD4-4AE0-8018-76FEB2F21D68}" type="presOf" srcId="{2E974178-2470-4E45-87E6-FED8E79C5AB2}" destId="{51672E52-CBC6-414A-9035-D3FC84C0B4A9}" srcOrd="0" destOrd="0" presId="urn:microsoft.com/office/officeart/2005/8/layout/hProcess9"/>
    <dgm:cxn modelId="{D407569E-85FA-4BCD-93E5-BDD32CF73021}" type="presOf" srcId="{17B56CAA-0794-4A4E-8D11-CE318B0C73A5}" destId="{BB8DC892-5A55-4745-839D-448DBFA6395F}" srcOrd="0" destOrd="0" presId="urn:microsoft.com/office/officeart/2005/8/layout/hProcess9"/>
    <dgm:cxn modelId="{978FC2B7-C09D-479C-9426-62F054664EDA}" type="presOf" srcId="{6957DFD5-11D9-4747-A9B6-18D5BC941BB3}" destId="{0561B67F-0BD9-4BF5-B99A-10AC153B158A}" srcOrd="0" destOrd="0" presId="urn:microsoft.com/office/officeart/2005/8/layout/hProcess9"/>
    <dgm:cxn modelId="{CB2A2DCA-B6B7-49BF-849E-BA8C3E04C431}" srcId="{7054BE48-E257-483E-9D7A-427D74258155}" destId="{2E974178-2470-4E45-87E6-FED8E79C5AB2}" srcOrd="1" destOrd="0" parTransId="{72D37FCA-EF28-4CF6-8B28-C31E3EADAB1E}" sibTransId="{B32777E9-22E4-4A72-8E3D-C1ADAB1A2B88}"/>
    <dgm:cxn modelId="{7E5DB9D1-2A4B-4D60-B8CA-D472C118DB8C}" srcId="{7054BE48-E257-483E-9D7A-427D74258155}" destId="{6957DFD5-11D9-4747-A9B6-18D5BC941BB3}" srcOrd="2" destOrd="0" parTransId="{44D0F576-E2BB-4158-8E28-B5C11EEB44FA}" sibTransId="{28E3BD0D-F375-420B-8A67-522675F9FC66}"/>
    <dgm:cxn modelId="{A49AABE6-A46C-499E-BBB1-945FE119D6B3}" type="presParOf" srcId="{B838EEE1-ADDB-4D73-B95A-B2239560E051}" destId="{EC12E74B-E64F-46B2-930C-707DEBAFD46C}" srcOrd="0" destOrd="0" presId="urn:microsoft.com/office/officeart/2005/8/layout/hProcess9"/>
    <dgm:cxn modelId="{1119EA30-980F-4A5E-B1F0-71A36191196B}" type="presParOf" srcId="{B838EEE1-ADDB-4D73-B95A-B2239560E051}" destId="{798D710B-A2F0-461B-B7BC-336D681FD2C4}" srcOrd="1" destOrd="0" presId="urn:microsoft.com/office/officeart/2005/8/layout/hProcess9"/>
    <dgm:cxn modelId="{990280F2-9B99-4DF5-9454-A89AFDE9D6DC}" type="presParOf" srcId="{798D710B-A2F0-461B-B7BC-336D681FD2C4}" destId="{BB8DC892-5A55-4745-839D-448DBFA6395F}" srcOrd="0" destOrd="0" presId="urn:microsoft.com/office/officeart/2005/8/layout/hProcess9"/>
    <dgm:cxn modelId="{F4A8CE18-253F-44D1-9E4C-CADD77C51FC4}" type="presParOf" srcId="{798D710B-A2F0-461B-B7BC-336D681FD2C4}" destId="{DB32B1B7-B724-4823-9D46-7EFF9BA8BAF2}" srcOrd="1" destOrd="0" presId="urn:microsoft.com/office/officeart/2005/8/layout/hProcess9"/>
    <dgm:cxn modelId="{BD03E47C-7BB2-4CDE-BD7A-EFB89F9BAD84}" type="presParOf" srcId="{798D710B-A2F0-461B-B7BC-336D681FD2C4}" destId="{51672E52-CBC6-414A-9035-D3FC84C0B4A9}" srcOrd="2" destOrd="0" presId="urn:microsoft.com/office/officeart/2005/8/layout/hProcess9"/>
    <dgm:cxn modelId="{050122C7-E5D1-4EA5-BE1A-DAF468DFF738}" type="presParOf" srcId="{798D710B-A2F0-461B-B7BC-336D681FD2C4}" destId="{C4FF4291-2847-432D-A4F9-51F13FC9BE4C}" srcOrd="3" destOrd="0" presId="urn:microsoft.com/office/officeart/2005/8/layout/hProcess9"/>
    <dgm:cxn modelId="{3A86034B-020D-4C12-A265-A22A4947C410}" type="presParOf" srcId="{798D710B-A2F0-461B-B7BC-336D681FD2C4}" destId="{0561B67F-0BD9-4BF5-B99A-10AC153B158A}"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FE1F9-4152-43CB-9998-F5C0B8ECB295}">
      <dsp:nvSpPr>
        <dsp:cNvPr id="0" name=""/>
        <dsp:cNvSpPr/>
      </dsp:nvSpPr>
      <dsp:spPr>
        <a:xfrm>
          <a:off x="0" y="0"/>
          <a:ext cx="4641850" cy="1175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t>Request and parse the SpaceX launch data using the GET request</a:t>
          </a:r>
          <a:endParaRPr lang="es-CO" sz="2200" b="0" kern="1200" dirty="0"/>
        </a:p>
      </dsp:txBody>
      <dsp:txXfrm>
        <a:off x="34423" y="34423"/>
        <a:ext cx="3373616" cy="1106448"/>
      </dsp:txXfrm>
    </dsp:sp>
    <dsp:sp modelId="{6CA5BA6F-803B-421D-B94C-19B65C105599}">
      <dsp:nvSpPr>
        <dsp:cNvPr id="0" name=""/>
        <dsp:cNvSpPr/>
      </dsp:nvSpPr>
      <dsp:spPr>
        <a:xfrm>
          <a:off x="409574" y="1371176"/>
          <a:ext cx="4641850" cy="1175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t>Filter the </a:t>
          </a:r>
          <a:r>
            <a:rPr lang="en-US" sz="2200" b="0" i="0" kern="1200" dirty="0" err="1"/>
            <a:t>dataframe</a:t>
          </a:r>
          <a:r>
            <a:rPr lang="en-US" sz="2200" b="0" i="0" kern="1200" dirty="0"/>
            <a:t> to only include Falcon 9 launches</a:t>
          </a:r>
          <a:endParaRPr lang="es-CO" sz="2200" b="0" kern="1200" dirty="0"/>
        </a:p>
      </dsp:txBody>
      <dsp:txXfrm>
        <a:off x="443997" y="1405599"/>
        <a:ext cx="3399487" cy="1106448"/>
      </dsp:txXfrm>
    </dsp:sp>
    <dsp:sp modelId="{F58E5CA4-21C0-4CB2-BF21-41192805F7EE}">
      <dsp:nvSpPr>
        <dsp:cNvPr id="0" name=""/>
        <dsp:cNvSpPr/>
      </dsp:nvSpPr>
      <dsp:spPr>
        <a:xfrm>
          <a:off x="819149" y="2742352"/>
          <a:ext cx="4641850" cy="1175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CO" sz="2200" b="0" i="0" kern="1200" dirty="0" err="1"/>
            <a:t>Dealing</a:t>
          </a:r>
          <a:r>
            <a:rPr lang="es-CO" sz="2200" b="0" i="0" kern="1200" dirty="0"/>
            <a:t> </a:t>
          </a:r>
          <a:r>
            <a:rPr lang="es-CO" sz="2200" b="0" i="0" kern="1200" dirty="0" err="1"/>
            <a:t>with</a:t>
          </a:r>
          <a:r>
            <a:rPr lang="es-CO" sz="2200" b="0" i="0" kern="1200" dirty="0"/>
            <a:t> </a:t>
          </a:r>
          <a:r>
            <a:rPr lang="es-CO" sz="2200" b="0" i="0" kern="1200" dirty="0" err="1"/>
            <a:t>Missing</a:t>
          </a:r>
          <a:r>
            <a:rPr lang="es-CO" sz="2200" b="0" i="0" kern="1200" dirty="0"/>
            <a:t> </a:t>
          </a:r>
          <a:r>
            <a:rPr lang="es-CO" sz="2200" b="0" i="0" kern="1200" dirty="0" err="1"/>
            <a:t>Values</a:t>
          </a:r>
          <a:endParaRPr lang="es-CO" sz="2200" b="0" kern="1200" dirty="0"/>
        </a:p>
      </dsp:txBody>
      <dsp:txXfrm>
        <a:off x="853572" y="2776775"/>
        <a:ext cx="3399487" cy="1106448"/>
      </dsp:txXfrm>
    </dsp:sp>
    <dsp:sp modelId="{57B7983C-51D1-4006-8009-7A6CA5F96CB9}">
      <dsp:nvSpPr>
        <dsp:cNvPr id="0" name=""/>
        <dsp:cNvSpPr/>
      </dsp:nvSpPr>
      <dsp:spPr>
        <a:xfrm>
          <a:off x="3877908" y="891264"/>
          <a:ext cx="763941" cy="7639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s-CO" sz="3400" kern="1200"/>
        </a:p>
      </dsp:txBody>
      <dsp:txXfrm>
        <a:off x="4049795" y="891264"/>
        <a:ext cx="420167" cy="574866"/>
      </dsp:txXfrm>
    </dsp:sp>
    <dsp:sp modelId="{FE7C7DED-9938-4E9E-94F4-7EE1AEDEBE7C}">
      <dsp:nvSpPr>
        <dsp:cNvPr id="0" name=""/>
        <dsp:cNvSpPr/>
      </dsp:nvSpPr>
      <dsp:spPr>
        <a:xfrm>
          <a:off x="4287483" y="2254605"/>
          <a:ext cx="763941" cy="7639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s-CO" sz="3400" kern="1200"/>
        </a:p>
      </dsp:txBody>
      <dsp:txXfrm>
        <a:off x="4459370" y="2254605"/>
        <a:ext cx="420167" cy="574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5FE1F9-4152-43CB-9998-F5C0B8ECB295}">
      <dsp:nvSpPr>
        <dsp:cNvPr id="0" name=""/>
        <dsp:cNvSpPr/>
      </dsp:nvSpPr>
      <dsp:spPr>
        <a:xfrm>
          <a:off x="0" y="0"/>
          <a:ext cx="4641850" cy="1175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a:t>Request the Falcon9 Launch Wiki page from its URL</a:t>
          </a:r>
          <a:endParaRPr lang="es-CO" sz="2200" b="0" kern="1200" dirty="0"/>
        </a:p>
      </dsp:txBody>
      <dsp:txXfrm>
        <a:off x="34423" y="34423"/>
        <a:ext cx="3373616" cy="1106448"/>
      </dsp:txXfrm>
    </dsp:sp>
    <dsp:sp modelId="{6CA5BA6F-803B-421D-B94C-19B65C105599}">
      <dsp:nvSpPr>
        <dsp:cNvPr id="0" name=""/>
        <dsp:cNvSpPr/>
      </dsp:nvSpPr>
      <dsp:spPr>
        <a:xfrm>
          <a:off x="409574" y="1371176"/>
          <a:ext cx="4641850" cy="1175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a:t>Extract all column/variable names from the HTML table header</a:t>
          </a:r>
          <a:endParaRPr lang="es-CO" sz="2200" b="0" kern="1200" dirty="0"/>
        </a:p>
      </dsp:txBody>
      <dsp:txXfrm>
        <a:off x="443997" y="1405599"/>
        <a:ext cx="3399487" cy="1106448"/>
      </dsp:txXfrm>
    </dsp:sp>
    <dsp:sp modelId="{F58E5CA4-21C0-4CB2-BF21-41192805F7EE}">
      <dsp:nvSpPr>
        <dsp:cNvPr id="0" name=""/>
        <dsp:cNvSpPr/>
      </dsp:nvSpPr>
      <dsp:spPr>
        <a:xfrm>
          <a:off x="819149" y="2742352"/>
          <a:ext cx="4641850" cy="1175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dirty="0"/>
            <a:t>Create a data frame by parsing the launch HTML tables</a:t>
          </a:r>
          <a:endParaRPr lang="es-CO" sz="2200" b="0" kern="1200" dirty="0"/>
        </a:p>
      </dsp:txBody>
      <dsp:txXfrm>
        <a:off x="853572" y="2776775"/>
        <a:ext cx="3399487" cy="1106448"/>
      </dsp:txXfrm>
    </dsp:sp>
    <dsp:sp modelId="{57B7983C-51D1-4006-8009-7A6CA5F96CB9}">
      <dsp:nvSpPr>
        <dsp:cNvPr id="0" name=""/>
        <dsp:cNvSpPr/>
      </dsp:nvSpPr>
      <dsp:spPr>
        <a:xfrm>
          <a:off x="3877908" y="891264"/>
          <a:ext cx="763941" cy="7639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s-CO" sz="3400" kern="1200"/>
        </a:p>
      </dsp:txBody>
      <dsp:txXfrm>
        <a:off x="4049795" y="891264"/>
        <a:ext cx="420167" cy="574866"/>
      </dsp:txXfrm>
    </dsp:sp>
    <dsp:sp modelId="{FE7C7DED-9938-4E9E-94F4-7EE1AEDEBE7C}">
      <dsp:nvSpPr>
        <dsp:cNvPr id="0" name=""/>
        <dsp:cNvSpPr/>
      </dsp:nvSpPr>
      <dsp:spPr>
        <a:xfrm>
          <a:off x="4287483" y="2254605"/>
          <a:ext cx="763941" cy="7639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s-CO" sz="3400" kern="1200"/>
        </a:p>
      </dsp:txBody>
      <dsp:txXfrm>
        <a:off x="4459370" y="2254605"/>
        <a:ext cx="420167" cy="574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CC183-A848-40B2-926C-ABAF9FB257C4}">
      <dsp:nvSpPr>
        <dsp:cNvPr id="0" name=""/>
        <dsp:cNvSpPr/>
      </dsp:nvSpPr>
      <dsp:spPr>
        <a:xfrm>
          <a:off x="4788" y="933348"/>
          <a:ext cx="2093566" cy="1491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Calculate the number of launches on each site</a:t>
          </a:r>
          <a:endParaRPr lang="es-CO" sz="1800" kern="1200" dirty="0"/>
        </a:p>
      </dsp:txBody>
      <dsp:txXfrm>
        <a:off x="48477" y="977037"/>
        <a:ext cx="2006188" cy="1404288"/>
      </dsp:txXfrm>
    </dsp:sp>
    <dsp:sp modelId="{E8BC1784-1398-4D81-BF3E-33691F954630}">
      <dsp:nvSpPr>
        <dsp:cNvPr id="0" name=""/>
        <dsp:cNvSpPr/>
      </dsp:nvSpPr>
      <dsp:spPr>
        <a:xfrm>
          <a:off x="2307712" y="1419579"/>
          <a:ext cx="443836" cy="5192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O" sz="1400" kern="1200"/>
        </a:p>
      </dsp:txBody>
      <dsp:txXfrm>
        <a:off x="2307712" y="1523420"/>
        <a:ext cx="310685" cy="311522"/>
      </dsp:txXfrm>
    </dsp:sp>
    <dsp:sp modelId="{E8180500-FDBA-451D-BA33-FE5E98F8E682}">
      <dsp:nvSpPr>
        <dsp:cNvPr id="0" name=""/>
        <dsp:cNvSpPr/>
      </dsp:nvSpPr>
      <dsp:spPr>
        <a:xfrm>
          <a:off x="2935782" y="933348"/>
          <a:ext cx="2093566" cy="1491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Calculate the number and occurrence of each orbit</a:t>
          </a:r>
          <a:endParaRPr lang="es-CO" sz="1800" kern="1200" dirty="0"/>
        </a:p>
      </dsp:txBody>
      <dsp:txXfrm>
        <a:off x="2979471" y="977037"/>
        <a:ext cx="2006188" cy="1404288"/>
      </dsp:txXfrm>
    </dsp:sp>
    <dsp:sp modelId="{F3840813-9AF8-45A7-965B-61B50DAC7D84}">
      <dsp:nvSpPr>
        <dsp:cNvPr id="0" name=""/>
        <dsp:cNvSpPr/>
      </dsp:nvSpPr>
      <dsp:spPr>
        <a:xfrm>
          <a:off x="5238705" y="1419579"/>
          <a:ext cx="443836" cy="5192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O" sz="1400" kern="1200"/>
        </a:p>
      </dsp:txBody>
      <dsp:txXfrm>
        <a:off x="5238705" y="1523420"/>
        <a:ext cx="310685" cy="311522"/>
      </dsp:txXfrm>
    </dsp:sp>
    <dsp:sp modelId="{164042F6-7B5B-4F26-B489-F91C97949F25}">
      <dsp:nvSpPr>
        <dsp:cNvPr id="0" name=""/>
        <dsp:cNvSpPr/>
      </dsp:nvSpPr>
      <dsp:spPr>
        <a:xfrm>
          <a:off x="5866775" y="933348"/>
          <a:ext cx="2093566" cy="1491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t>Calculate the number and </a:t>
          </a:r>
          <a:r>
            <a:rPr lang="en-US" sz="1800" b="1" i="0" kern="1200" dirty="0" err="1"/>
            <a:t>occurence</a:t>
          </a:r>
          <a:r>
            <a:rPr lang="en-US" sz="1800" b="1" i="0" kern="1200" dirty="0"/>
            <a:t> of mission outcome per orbit type</a:t>
          </a:r>
          <a:endParaRPr lang="es-CO" sz="1800" kern="1200" dirty="0"/>
        </a:p>
      </dsp:txBody>
      <dsp:txXfrm>
        <a:off x="5910464" y="977037"/>
        <a:ext cx="2006188" cy="1404288"/>
      </dsp:txXfrm>
    </dsp:sp>
    <dsp:sp modelId="{4A0901D7-B11A-4802-B311-44C77897B79D}">
      <dsp:nvSpPr>
        <dsp:cNvPr id="0" name=""/>
        <dsp:cNvSpPr/>
      </dsp:nvSpPr>
      <dsp:spPr>
        <a:xfrm>
          <a:off x="8169699" y="1419579"/>
          <a:ext cx="443836" cy="5192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O" sz="1400" kern="1200"/>
        </a:p>
      </dsp:txBody>
      <dsp:txXfrm>
        <a:off x="8169699" y="1523420"/>
        <a:ext cx="310685" cy="311522"/>
      </dsp:txXfrm>
    </dsp:sp>
    <dsp:sp modelId="{FA4C22BC-F675-4742-8D7F-2EAEACD52AF6}">
      <dsp:nvSpPr>
        <dsp:cNvPr id="0" name=""/>
        <dsp:cNvSpPr/>
      </dsp:nvSpPr>
      <dsp:spPr>
        <a:xfrm>
          <a:off x="8797769" y="933348"/>
          <a:ext cx="2093566" cy="1491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a:t>Create a landing outcome label from Outcome column</a:t>
          </a:r>
          <a:endParaRPr lang="es-CO" sz="1800" kern="1200" dirty="0"/>
        </a:p>
      </dsp:txBody>
      <dsp:txXfrm>
        <a:off x="8841458" y="977037"/>
        <a:ext cx="2006188" cy="1404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2E74B-E64F-46B2-930C-707DEBAFD46C}">
      <dsp:nvSpPr>
        <dsp:cNvPr id="0" name=""/>
        <dsp:cNvSpPr/>
      </dsp:nvSpPr>
      <dsp:spPr>
        <a:xfrm>
          <a:off x="2" y="0"/>
          <a:ext cx="10687956" cy="302455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8DC892-5A55-4745-839D-448DBFA6395F}">
      <dsp:nvSpPr>
        <dsp:cNvPr id="0" name=""/>
        <dsp:cNvSpPr/>
      </dsp:nvSpPr>
      <dsp:spPr>
        <a:xfrm>
          <a:off x="11481" y="907366"/>
          <a:ext cx="3440187" cy="12098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Perform exploratory Data Analysis and determine Training Labels</a:t>
          </a:r>
          <a:endParaRPr lang="es-CO" sz="2100" kern="1200" dirty="0"/>
        </a:p>
      </dsp:txBody>
      <dsp:txXfrm>
        <a:off x="70540" y="966425"/>
        <a:ext cx="3322069" cy="1091703"/>
      </dsp:txXfrm>
    </dsp:sp>
    <dsp:sp modelId="{51672E52-CBC6-414A-9035-D3FC84C0B4A9}">
      <dsp:nvSpPr>
        <dsp:cNvPr id="0" name=""/>
        <dsp:cNvSpPr/>
      </dsp:nvSpPr>
      <dsp:spPr>
        <a:xfrm>
          <a:off x="3623887" y="907366"/>
          <a:ext cx="3440187" cy="12098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Find best Hyperparameter for SVM, Classification Trees and Logistic Regression</a:t>
          </a:r>
          <a:endParaRPr lang="es-CO" sz="2100" kern="1200" dirty="0"/>
        </a:p>
      </dsp:txBody>
      <dsp:txXfrm>
        <a:off x="3682946" y="966425"/>
        <a:ext cx="3322069" cy="1091703"/>
      </dsp:txXfrm>
    </dsp:sp>
    <dsp:sp modelId="{0561B67F-0BD9-4BF5-B99A-10AC153B158A}">
      <dsp:nvSpPr>
        <dsp:cNvPr id="0" name=""/>
        <dsp:cNvSpPr/>
      </dsp:nvSpPr>
      <dsp:spPr>
        <a:xfrm>
          <a:off x="7236293" y="907366"/>
          <a:ext cx="3440187" cy="12098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b="0" i="0" kern="1200" dirty="0"/>
            <a:t>Find the method performs best using test data</a:t>
          </a:r>
          <a:endParaRPr lang="es-CO" sz="2100" kern="1200" dirty="0"/>
        </a:p>
      </dsp:txBody>
      <dsp:txXfrm>
        <a:off x="7295352" y="966425"/>
        <a:ext cx="3322069" cy="10917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dramirezfigueredo/Python-Data-Science-Capstone/blob/master/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Daniel Ramirez</a:t>
            </a:r>
          </a:p>
          <a:p>
            <a:r>
              <a:rPr lang="en-US" dirty="0">
                <a:solidFill>
                  <a:schemeClr val="bg2"/>
                </a:solidFill>
                <a:latin typeface="Abadi" panose="020B0604020104020204" pitchFamily="34" charset="0"/>
                <a:ea typeface="SF Pro" pitchFamily="2" charset="0"/>
                <a:cs typeface="SF Pro" pitchFamily="2" charset="0"/>
              </a:rPr>
              <a:t>13-Nov-2022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54793" cy="4351338"/>
          </a:xfrm>
          <a:prstGeom prst="rect">
            <a:avLst/>
          </a:prstGeom>
        </p:spPr>
        <p:txBody>
          <a:bodyPr/>
          <a:lstStyle/>
          <a:p>
            <a:r>
              <a:rPr lang="en-US" sz="2200" dirty="0">
                <a:solidFill>
                  <a:schemeClr val="accent3">
                    <a:lumMod val="25000"/>
                  </a:schemeClr>
                </a:solidFill>
                <a:latin typeface="Abadi" panose="020B0604020104020204" pitchFamily="34" charset="0"/>
              </a:rPr>
              <a:t>We perform some Exploratory Data Analysis (EDA) to find some patterns in the data and determine what would be the label for training supervised models</a:t>
            </a:r>
          </a:p>
          <a:p>
            <a:r>
              <a:rPr lang="en-US" sz="2200" dirty="0">
                <a:solidFill>
                  <a:schemeClr val="accent3">
                    <a:lumMod val="25000"/>
                  </a:schemeClr>
                </a:solidFill>
                <a:latin typeface="Abadi" panose="020B0604020104020204" pitchFamily="34" charset="0"/>
              </a:rPr>
              <a:t>Then we summarized information about launches, orbits, occurrence missions and the outcome of each mission.</a:t>
            </a:r>
          </a:p>
          <a:p>
            <a:r>
              <a:rPr lang="en-US" sz="2200" dirty="0">
                <a:solidFill>
                  <a:schemeClr val="accent3">
                    <a:lumMod val="25000"/>
                  </a:schemeClr>
                </a:solidFill>
                <a:latin typeface="Abadi" panose="020B0604020104020204" pitchFamily="34" charset="0"/>
              </a:rPr>
              <a:t>The process is shown a continuation:</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Source code: </a:t>
            </a:r>
            <a:r>
              <a:rPr lang="en-US" sz="1800" dirty="0">
                <a:solidFill>
                  <a:srgbClr val="0B49CB"/>
                </a:solidFill>
                <a:latin typeface="Abadi" panose="020B0604020104020204" pitchFamily="34" charset="0"/>
              </a:rPr>
              <a:t>https://github.com/dramirezfigueredo/Python-Data-Science-Capstone/blob/master/labs-jupyter-spacex-Data%20wrangling.ipynb</a:t>
            </a:r>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a 1">
            <a:extLst>
              <a:ext uri="{FF2B5EF4-FFF2-40B4-BE49-F238E27FC236}">
                <a16:creationId xmlns:a16="http://schemas.microsoft.com/office/drawing/2014/main" id="{76947F4A-5996-B86B-0921-095BB143725C}"/>
              </a:ext>
            </a:extLst>
          </p:cNvPr>
          <p:cNvGraphicFramePr/>
          <p:nvPr>
            <p:extLst>
              <p:ext uri="{D42A27DB-BD31-4B8C-83A1-F6EECF244321}">
                <p14:modId xmlns:p14="http://schemas.microsoft.com/office/powerpoint/2010/main" val="2773963693"/>
              </p:ext>
            </p:extLst>
          </p:nvPr>
        </p:nvGraphicFramePr>
        <p:xfrm>
          <a:off x="647937" y="2945287"/>
          <a:ext cx="10896125" cy="3358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data, we used scatterplots, </a:t>
            </a:r>
            <a:r>
              <a:rPr lang="en-US" sz="2200" dirty="0" err="1">
                <a:solidFill>
                  <a:schemeClr val="accent3">
                    <a:lumMod val="25000"/>
                  </a:schemeClr>
                </a:solidFill>
                <a:latin typeface="Abadi"/>
              </a:rPr>
              <a:t>barplots</a:t>
            </a:r>
            <a:r>
              <a:rPr lang="en-US" sz="2200" dirty="0">
                <a:solidFill>
                  <a:schemeClr val="accent3">
                    <a:lumMod val="25000"/>
                  </a:schemeClr>
                </a:solidFill>
                <a:latin typeface="Abadi"/>
              </a:rPr>
              <a:t> and a line graph to explain the different relationships between Flight Number and Launch Site, </a:t>
            </a:r>
            <a:r>
              <a:rPr lang="es-CO" sz="2200" dirty="0">
                <a:solidFill>
                  <a:schemeClr val="accent3">
                    <a:lumMod val="25000"/>
                  </a:schemeClr>
                </a:solidFill>
                <a:latin typeface="Abadi"/>
              </a:rPr>
              <a:t>Flight </a:t>
            </a:r>
            <a:r>
              <a:rPr lang="es-CO" sz="2200" dirty="0" err="1">
                <a:solidFill>
                  <a:schemeClr val="accent3">
                    <a:lumMod val="25000"/>
                  </a:schemeClr>
                </a:solidFill>
                <a:latin typeface="Abadi"/>
              </a:rPr>
              <a:t>Number</a:t>
            </a:r>
            <a:r>
              <a:rPr lang="es-CO" sz="2200" dirty="0">
                <a:solidFill>
                  <a:schemeClr val="accent3">
                    <a:lumMod val="25000"/>
                  </a:schemeClr>
                </a:solidFill>
                <a:latin typeface="Abadi"/>
              </a:rPr>
              <a:t> and </a:t>
            </a:r>
            <a:r>
              <a:rPr lang="es-CO" sz="2200" dirty="0" err="1">
                <a:solidFill>
                  <a:schemeClr val="accent3">
                    <a:lumMod val="25000"/>
                  </a:schemeClr>
                </a:solidFill>
                <a:latin typeface="Abadi"/>
              </a:rPr>
              <a:t>Orbit</a:t>
            </a:r>
            <a:r>
              <a:rPr lang="es-CO" sz="2200" dirty="0">
                <a:solidFill>
                  <a:schemeClr val="accent3">
                    <a:lumMod val="25000"/>
                  </a:schemeClr>
                </a:solidFill>
                <a:latin typeface="Abadi"/>
              </a:rPr>
              <a:t> </a:t>
            </a:r>
            <a:r>
              <a:rPr lang="es-CO" sz="2200" dirty="0" err="1">
                <a:solidFill>
                  <a:schemeClr val="accent3">
                    <a:lumMod val="25000"/>
                  </a:schemeClr>
                </a:solidFill>
                <a:latin typeface="Abadi"/>
              </a:rPr>
              <a:t>type</a:t>
            </a:r>
            <a:r>
              <a:rPr lang="es-CO" sz="2200" dirty="0">
                <a:solidFill>
                  <a:schemeClr val="accent3">
                    <a:lumMod val="25000"/>
                  </a:schemeClr>
                </a:solidFill>
                <a:latin typeface="Abadi"/>
              </a:rPr>
              <a:t>, </a:t>
            </a:r>
            <a:r>
              <a:rPr lang="es-CO" sz="2200" dirty="0" err="1">
                <a:solidFill>
                  <a:schemeClr val="accent3">
                    <a:lumMod val="25000"/>
                  </a:schemeClr>
                </a:solidFill>
                <a:latin typeface="Abadi"/>
              </a:rPr>
              <a:t>Payload</a:t>
            </a:r>
            <a:r>
              <a:rPr lang="es-CO" sz="2200" dirty="0">
                <a:solidFill>
                  <a:schemeClr val="accent3">
                    <a:lumMod val="25000"/>
                  </a:schemeClr>
                </a:solidFill>
                <a:latin typeface="Abadi"/>
              </a:rPr>
              <a:t> and </a:t>
            </a:r>
            <a:r>
              <a:rPr lang="es-CO" sz="2200" dirty="0" err="1">
                <a:solidFill>
                  <a:schemeClr val="accent3">
                    <a:lumMod val="25000"/>
                  </a:schemeClr>
                </a:solidFill>
                <a:latin typeface="Abadi"/>
              </a:rPr>
              <a:t>Launch</a:t>
            </a:r>
            <a:r>
              <a:rPr lang="es-CO" sz="2200" dirty="0">
                <a:solidFill>
                  <a:schemeClr val="accent3">
                    <a:lumMod val="25000"/>
                  </a:schemeClr>
                </a:solidFill>
                <a:latin typeface="Abadi"/>
              </a:rPr>
              <a:t> Site, </a:t>
            </a:r>
            <a:r>
              <a:rPr lang="es-CO" sz="2200" dirty="0" err="1">
                <a:solidFill>
                  <a:schemeClr val="accent3">
                    <a:lumMod val="25000"/>
                  </a:schemeClr>
                </a:solidFill>
                <a:latin typeface="Abadi"/>
              </a:rPr>
              <a:t>Payload</a:t>
            </a:r>
            <a:r>
              <a:rPr lang="es-CO" sz="2200" dirty="0">
                <a:solidFill>
                  <a:schemeClr val="accent3">
                    <a:lumMod val="25000"/>
                  </a:schemeClr>
                </a:solidFill>
                <a:latin typeface="Abadi"/>
              </a:rPr>
              <a:t> and </a:t>
            </a:r>
            <a:r>
              <a:rPr lang="es-CO" sz="2200" dirty="0" err="1">
                <a:solidFill>
                  <a:schemeClr val="accent3">
                    <a:lumMod val="25000"/>
                  </a:schemeClr>
                </a:solidFill>
                <a:latin typeface="Abadi"/>
              </a:rPr>
              <a:t>Orbit</a:t>
            </a:r>
            <a:r>
              <a:rPr lang="es-CO" sz="2200" dirty="0">
                <a:solidFill>
                  <a:schemeClr val="accent3">
                    <a:lumMod val="25000"/>
                  </a:schemeClr>
                </a:solidFill>
                <a:latin typeface="Abadi"/>
              </a:rPr>
              <a:t> </a:t>
            </a:r>
            <a:r>
              <a:rPr lang="es-CO" sz="2200" dirty="0" err="1">
                <a:solidFill>
                  <a:schemeClr val="accent3">
                    <a:lumMod val="25000"/>
                  </a:schemeClr>
                </a:solidFill>
                <a:latin typeface="Abadi"/>
              </a:rPr>
              <a:t>type</a:t>
            </a:r>
            <a:r>
              <a:rPr lang="es-CO" sz="2200" dirty="0">
                <a:solidFill>
                  <a:schemeClr val="accent3">
                    <a:lumMod val="25000"/>
                  </a:schemeClr>
                </a:solidFill>
                <a:latin typeface="Abadi"/>
              </a:rPr>
              <a:t>, </a:t>
            </a:r>
            <a:r>
              <a:rPr lang="es-CO" sz="2200" dirty="0" err="1">
                <a:solidFill>
                  <a:schemeClr val="accent3">
                    <a:lumMod val="25000"/>
                  </a:schemeClr>
                </a:solidFill>
                <a:latin typeface="Abadi"/>
              </a:rPr>
              <a:t>the</a:t>
            </a:r>
            <a:r>
              <a:rPr lang="es-CO" sz="2200" dirty="0">
                <a:solidFill>
                  <a:schemeClr val="accent3">
                    <a:lumMod val="25000"/>
                  </a:schemeClr>
                </a:solidFill>
                <a:latin typeface="Abadi"/>
              </a:rPr>
              <a:t> </a:t>
            </a:r>
            <a:r>
              <a:rPr lang="en-US" sz="2200" dirty="0">
                <a:solidFill>
                  <a:schemeClr val="accent3">
                    <a:lumMod val="25000"/>
                  </a:schemeClr>
                </a:solidFill>
                <a:latin typeface="Abadi"/>
              </a:rPr>
              <a:t>success rate of each orbit type and the launch success yearly trend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s-CO" sz="2200" dirty="0">
              <a:solidFill>
                <a:schemeClr val="accent3">
                  <a:lumMod val="25000"/>
                </a:schemeClr>
              </a:solidFill>
              <a:latin typeface="Abadi"/>
            </a:endParaRPr>
          </a:p>
          <a:p>
            <a:pPr>
              <a:lnSpc>
                <a:spcPct val="100000"/>
              </a:lnSpc>
              <a:spcBef>
                <a:spcPts val="1400"/>
              </a:spcBef>
            </a:pPr>
            <a:endParaRPr lang="en-US" sz="1600" b="1" i="0" dirty="0">
              <a:effectLst/>
              <a:latin typeface="-apple-system"/>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rPr>
              <a:t>Source code: </a:t>
            </a:r>
            <a:r>
              <a:rPr lang="en-US" sz="1600" dirty="0">
                <a:solidFill>
                  <a:srgbClr val="0B49CB"/>
                </a:solidFill>
                <a:latin typeface="Abadi" panose="020B0604020104020204" pitchFamily="34" charset="0"/>
              </a:rPr>
              <a:t>https://github.com/dramirezfigueredo/Python-Data-Science-Capstone/blob/master/module_2_jupyter-labs-eda-dataviz.ipynb.jupyterlite.ipynb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Imagen 1">
            <a:extLst>
              <a:ext uri="{FF2B5EF4-FFF2-40B4-BE49-F238E27FC236}">
                <a16:creationId xmlns:a16="http://schemas.microsoft.com/office/drawing/2014/main" id="{7C612294-5413-B394-84CF-3468586F9C7A}"/>
              </a:ext>
            </a:extLst>
          </p:cNvPr>
          <p:cNvPicPr>
            <a:picLocks noChangeAspect="1"/>
          </p:cNvPicPr>
          <p:nvPr/>
        </p:nvPicPr>
        <p:blipFill>
          <a:blip r:embed="rId3"/>
          <a:stretch>
            <a:fillRect/>
          </a:stretch>
        </p:blipFill>
        <p:spPr>
          <a:xfrm>
            <a:off x="1266091" y="3392213"/>
            <a:ext cx="8544449" cy="238311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51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the SQL queries were performed: </a:t>
            </a:r>
          </a:p>
          <a:p>
            <a:pPr marL="576000" lvl="1">
              <a:lnSpc>
                <a:spcPct val="100000"/>
              </a:lnSpc>
              <a:spcBef>
                <a:spcPts val="0"/>
              </a:spcBef>
            </a:pPr>
            <a:endParaRPr lang="en-US" sz="2200" i="0" dirty="0">
              <a:solidFill>
                <a:schemeClr val="accent3">
                  <a:lumMod val="25000"/>
                </a:schemeClr>
              </a:solidFill>
              <a:effectLst/>
              <a:latin typeface="Abadi"/>
            </a:endParaRPr>
          </a:p>
          <a:p>
            <a:pPr marL="576000" lvl="1">
              <a:lnSpc>
                <a:spcPct val="100000"/>
              </a:lnSpc>
              <a:spcBef>
                <a:spcPts val="0"/>
              </a:spcBef>
            </a:pPr>
            <a:r>
              <a:rPr lang="en-US" sz="1800" i="0" dirty="0">
                <a:effectLst/>
                <a:latin typeface="-apple-system"/>
              </a:rPr>
              <a:t>Display the names of the unique launch sites in the space mission</a:t>
            </a:r>
          </a:p>
          <a:p>
            <a:pPr marL="576000" lvl="1">
              <a:lnSpc>
                <a:spcPct val="100000"/>
              </a:lnSpc>
              <a:spcBef>
                <a:spcPts val="0"/>
              </a:spcBef>
            </a:pPr>
            <a:r>
              <a:rPr lang="en-US" sz="1800" i="0" dirty="0">
                <a:effectLst/>
                <a:latin typeface="-apple-system"/>
              </a:rPr>
              <a:t>Display 5 records where launch sites begin with the string 'CCA'</a:t>
            </a:r>
          </a:p>
          <a:p>
            <a:pPr marL="576000" lvl="1">
              <a:lnSpc>
                <a:spcPct val="100000"/>
              </a:lnSpc>
              <a:spcBef>
                <a:spcPts val="0"/>
              </a:spcBef>
            </a:pPr>
            <a:r>
              <a:rPr lang="en-US" sz="1800" i="0" dirty="0">
                <a:effectLst/>
                <a:latin typeface="-apple-system"/>
              </a:rPr>
              <a:t>Display the total payload mass carried by boosters launched by NASA (CRS)</a:t>
            </a:r>
          </a:p>
          <a:p>
            <a:pPr marL="576000" lvl="1">
              <a:lnSpc>
                <a:spcPct val="100000"/>
              </a:lnSpc>
              <a:spcBef>
                <a:spcPts val="0"/>
              </a:spcBef>
            </a:pPr>
            <a:r>
              <a:rPr lang="en-US" sz="1800" i="0" dirty="0">
                <a:effectLst/>
                <a:latin typeface="-apple-system"/>
              </a:rPr>
              <a:t>Display average payload mass carried by booster version F9 v1.1</a:t>
            </a:r>
          </a:p>
          <a:p>
            <a:pPr marL="576000" lvl="1">
              <a:lnSpc>
                <a:spcPct val="100000"/>
              </a:lnSpc>
              <a:spcBef>
                <a:spcPts val="0"/>
              </a:spcBef>
            </a:pPr>
            <a:r>
              <a:rPr lang="en-US" sz="1800" i="0" dirty="0">
                <a:effectLst/>
                <a:latin typeface="-apple-system"/>
              </a:rPr>
              <a:t>List the date when the first successful landing outcome in ground pad was achieved.</a:t>
            </a:r>
          </a:p>
          <a:p>
            <a:pPr marL="576000" lvl="1">
              <a:lnSpc>
                <a:spcPct val="100000"/>
              </a:lnSpc>
              <a:spcBef>
                <a:spcPts val="0"/>
              </a:spcBef>
            </a:pPr>
            <a:r>
              <a:rPr lang="en-US" sz="1800" i="0" dirty="0">
                <a:effectLst/>
                <a:latin typeface="-apple-system"/>
              </a:rPr>
              <a:t>List the names of the boosters which have success in drone ship and have payload mass greater than 4000 but less than 6000</a:t>
            </a:r>
          </a:p>
          <a:p>
            <a:pPr marL="576000" lvl="1">
              <a:lnSpc>
                <a:spcPct val="100000"/>
              </a:lnSpc>
              <a:spcBef>
                <a:spcPts val="0"/>
              </a:spcBef>
            </a:pPr>
            <a:r>
              <a:rPr lang="en-US" sz="1800" i="0" dirty="0">
                <a:effectLst/>
                <a:latin typeface="-apple-system"/>
              </a:rPr>
              <a:t>List the total number of successful and failure mission outcomes</a:t>
            </a:r>
          </a:p>
          <a:p>
            <a:pPr marL="576000" lvl="1">
              <a:lnSpc>
                <a:spcPct val="100000"/>
              </a:lnSpc>
              <a:spcBef>
                <a:spcPts val="0"/>
              </a:spcBef>
            </a:pPr>
            <a:r>
              <a:rPr lang="en-US" sz="1800" i="0" dirty="0">
                <a:effectLst/>
                <a:latin typeface="-apple-system"/>
              </a:rPr>
              <a:t>List the names of the booster versions which have carried the maximum payload mass. Use a subquery</a:t>
            </a:r>
          </a:p>
          <a:p>
            <a:pPr marL="576000" lvl="1">
              <a:lnSpc>
                <a:spcPct val="100000"/>
              </a:lnSpc>
              <a:spcBef>
                <a:spcPts val="0"/>
              </a:spcBef>
            </a:pPr>
            <a:r>
              <a:rPr lang="en-US" sz="1800" i="0" dirty="0">
                <a:effectLst/>
                <a:latin typeface="-apple-system"/>
              </a:rPr>
              <a:t>List the records which will display the month names, failure landing outcomes in drone ship ,booster versions, launch site for the months in year 2015.</a:t>
            </a:r>
          </a:p>
          <a:p>
            <a:pPr marL="576000" lvl="1">
              <a:lnSpc>
                <a:spcPct val="100000"/>
              </a:lnSpc>
              <a:spcBef>
                <a:spcPts val="0"/>
              </a:spcBef>
            </a:pPr>
            <a:r>
              <a:rPr lang="en-US" sz="1800" i="0" dirty="0">
                <a:effectLst/>
                <a:latin typeface="-apple-system"/>
              </a:rPr>
              <a:t>Rank the count of successful landing outcomes between the date 04-06-2010 and 20-03-2017 in descending order.</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Source code: </a:t>
            </a:r>
            <a:r>
              <a:rPr lang="en-US" sz="1400" dirty="0">
                <a:solidFill>
                  <a:srgbClr val="0B49CB"/>
                </a:solidFill>
                <a:latin typeface="Abadi" panose="020B0604020104020204" pitchFamily="34" charset="0"/>
              </a:rPr>
              <a:t>https://github.com/dramirezfigueredo/Python-Data-Science-Capstone/blob/master/jupyter-labs-eda-sql-coursera_sqllite.ipynb</a:t>
            </a:r>
            <a:endParaRPr lang="en-US" sz="1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and lines were created and added to a folium map to indicate the distance of landmarks to the launching sites, this is useful to determine the potential impact over communities in case of failure and at the same time, the minimum distance at which a successful launching affects the community. </a:t>
            </a:r>
          </a:p>
          <a:p>
            <a:pPr>
              <a:lnSpc>
                <a:spcPct val="100000"/>
              </a:lnSpc>
              <a:spcBef>
                <a:spcPts val="1400"/>
              </a:spcBef>
            </a:pPr>
            <a:r>
              <a:rPr lang="en-US" sz="2200" dirty="0">
                <a:solidFill>
                  <a:schemeClr val="accent3">
                    <a:lumMod val="25000"/>
                  </a:schemeClr>
                </a:solidFill>
                <a:latin typeface="Abadi" panose="020B0604020104020204" pitchFamily="34" charset="0"/>
              </a:rPr>
              <a:t>Marker clusters were used to indicate the launching sites and their performance.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Source code: </a:t>
            </a:r>
            <a:r>
              <a:rPr lang="en-US" sz="1600" dirty="0">
                <a:solidFill>
                  <a:srgbClr val="0B49CB"/>
                </a:solidFill>
                <a:latin typeface="Abadi" panose="020B0604020104020204" pitchFamily="34" charset="0"/>
              </a:rPr>
              <a:t>https://github.com/dramirezfigueredo/Python-Data-Science-Capstone/blob/master/module_3_lab_jupyter_launch_site_location.jupyterlite.ipynb</a:t>
            </a:r>
            <a:endParaRPr lang="en-US" sz="1600"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have added a Success Launches by site, a payload range and a relation between the booster version, the payload mass and the success of the launching to the dashboard </a:t>
            </a:r>
          </a:p>
          <a:p>
            <a:pPr>
              <a:lnSpc>
                <a:spcPct val="100000"/>
              </a:lnSpc>
              <a:spcBef>
                <a:spcPts val="1400"/>
              </a:spcBef>
            </a:pPr>
            <a:r>
              <a:rPr lang="en-US" sz="2200" dirty="0">
                <a:solidFill>
                  <a:schemeClr val="accent3">
                    <a:lumMod val="25000"/>
                  </a:schemeClr>
                </a:solidFill>
                <a:latin typeface="Abadi" panose="020B0604020104020204" pitchFamily="34" charset="0"/>
              </a:rPr>
              <a:t>This will facilitate identify the success of a launching starting with the launching site and the mass of the rocket </a:t>
            </a:r>
          </a:p>
          <a:p>
            <a:endParaRPr lang="en-US" dirty="0"/>
          </a:p>
          <a:p>
            <a:endParaRPr lang="en-US" dirty="0"/>
          </a:p>
          <a:p>
            <a:endParaRPr lang="en-US" dirty="0"/>
          </a:p>
          <a:p>
            <a:endParaRPr lang="en-US" dirty="0"/>
          </a:p>
          <a:p>
            <a:r>
              <a:rPr lang="en-US" sz="1800" dirty="0">
                <a:solidFill>
                  <a:schemeClr val="accent3">
                    <a:lumMod val="25000"/>
                  </a:schemeClr>
                </a:solidFill>
                <a:latin typeface="Abadi" panose="020B0604020104020204" pitchFamily="34" charset="0"/>
              </a:rPr>
              <a:t>Source code: </a:t>
            </a:r>
            <a:r>
              <a:rPr lang="en-US" sz="1800" dirty="0">
                <a:solidFill>
                  <a:srgbClr val="0B49CB"/>
                </a:solidFill>
                <a:latin typeface="Abadi" panose="020B0604020104020204" pitchFamily="34" charset="0"/>
              </a:rPr>
              <a:t>https://github.com/dramirezfigueredo/Python-Data-Science-Capstone/blob/master/spacex_dash_app.py</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65981"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compared four classification models: Logistic regression, SVC, decision tree and KNN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2400" dirty="0">
                <a:solidFill>
                  <a:schemeClr val="accent3">
                    <a:lumMod val="25000"/>
                  </a:schemeClr>
                </a:solidFill>
                <a:latin typeface="Abadi" panose="020B0604020104020204" pitchFamily="34" charset="0"/>
              </a:rPr>
              <a:t>Source code: </a:t>
            </a:r>
            <a:r>
              <a:rPr lang="en-US" sz="2400" dirty="0">
                <a:solidFill>
                  <a:srgbClr val="0B49CB"/>
                </a:solidFill>
                <a:latin typeface="Abadi" panose="020B0604020104020204" pitchFamily="34" charset="0"/>
              </a:rPr>
              <a:t>https://github.com/dramirezfigueredo/Python-Data-Science-Capstone/blob/master/module_4_SpaceX_Machine_Learning_Prediction_Part_5.jupyterlite.ipynb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a 1">
            <a:extLst>
              <a:ext uri="{FF2B5EF4-FFF2-40B4-BE49-F238E27FC236}">
                <a16:creationId xmlns:a16="http://schemas.microsoft.com/office/drawing/2014/main" id="{1B9ABC20-D9AC-3497-6720-34A828629A70}"/>
              </a:ext>
            </a:extLst>
          </p:cNvPr>
          <p:cNvGraphicFramePr/>
          <p:nvPr>
            <p:extLst>
              <p:ext uri="{D42A27DB-BD31-4B8C-83A1-F6EECF244321}">
                <p14:modId xmlns:p14="http://schemas.microsoft.com/office/powerpoint/2010/main" val="1905920450"/>
              </p:ext>
            </p:extLst>
          </p:nvPr>
        </p:nvGraphicFramePr>
        <p:xfrm>
          <a:off x="859019" y="2263093"/>
          <a:ext cx="10687962" cy="3024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050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payload mass launches over 9000 Kg have a great possibility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The VLEO orbits have gotten better with time and are being used more often, opening a business possibility </a:t>
            </a:r>
          </a:p>
          <a:p>
            <a:pPr>
              <a:lnSpc>
                <a:spcPct val="100000"/>
              </a:lnSpc>
              <a:spcBef>
                <a:spcPts val="1400"/>
              </a:spcBef>
            </a:pPr>
            <a:r>
              <a:rPr lang="en-US" sz="2200" dirty="0">
                <a:solidFill>
                  <a:schemeClr val="accent3">
                    <a:lumMod val="25000"/>
                  </a:schemeClr>
                </a:solidFill>
                <a:latin typeface="Abadi" panose="020B0604020104020204" pitchFamily="34" charset="0"/>
              </a:rPr>
              <a:t>With each launching the possibility of success </a:t>
            </a:r>
            <a:r>
              <a:rPr lang="en-US" sz="2200">
                <a:solidFill>
                  <a:schemeClr val="accent3">
                    <a:lumMod val="25000"/>
                  </a:schemeClr>
                </a:solidFill>
                <a:latin typeface="Abadi" panose="020B0604020104020204" pitchFamily="34" charset="0"/>
              </a:rPr>
              <a:t>is increased.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Decision tree shows the strongest predictive analysis between the models utilized with an accuracy of 87%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6739" y="3705065"/>
            <a:ext cx="10937133" cy="2277243"/>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It’s possible to say that the launching success has improved with time, CCAFS SLC 40 is not only the site with the most successful landings but also the site that where the majority of launches has occurred, This could be explained by an experienced crew and is getting better results with time.. </a:t>
            </a:r>
          </a:p>
          <a:p>
            <a:pPr>
              <a:lnSpc>
                <a:spcPct val="100000"/>
              </a:lnSpc>
              <a:spcBef>
                <a:spcPts val="1400"/>
              </a:spcBef>
            </a:pPr>
            <a:r>
              <a:rPr lang="en-US" sz="2200" dirty="0">
                <a:solidFill>
                  <a:schemeClr val="accent3">
                    <a:lumMod val="25000"/>
                  </a:schemeClr>
                </a:solidFill>
                <a:latin typeface="Abadi" panose="020B0604020104020204" pitchFamily="34" charset="0"/>
              </a:rPr>
              <a:t>VAFB SLC 4E has the second place in successful launches but has passed a while since the last launching occurred in the site and KSC LC 39A is the third more successful launching site.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1">
            <a:extLst>
              <a:ext uri="{FF2B5EF4-FFF2-40B4-BE49-F238E27FC236}">
                <a16:creationId xmlns:a16="http://schemas.microsoft.com/office/drawing/2014/main" id="{7DE7DAA6-C75B-B78A-5FED-6974697E5C72}"/>
              </a:ext>
            </a:extLst>
          </p:cNvPr>
          <p:cNvPicPr>
            <a:picLocks noChangeAspect="1"/>
          </p:cNvPicPr>
          <p:nvPr/>
        </p:nvPicPr>
        <p:blipFill>
          <a:blip r:embed="rId3"/>
          <a:stretch>
            <a:fillRect/>
          </a:stretch>
        </p:blipFill>
        <p:spPr>
          <a:xfrm>
            <a:off x="770012" y="1476659"/>
            <a:ext cx="10515600" cy="212020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70549"/>
            <a:ext cx="10687961" cy="1610796"/>
          </a:xfrm>
          <a:prstGeom prst="rect">
            <a:avLst/>
          </a:prstGeom>
        </p:spPr>
        <p:txBody>
          <a:bodyPr>
            <a:normAutofit/>
          </a:bodyPr>
          <a:lstStyle/>
          <a:p>
            <a:pPr>
              <a:lnSpc>
                <a:spcPct val="100000"/>
              </a:lnSpc>
              <a:spcBef>
                <a:spcPts val="1400"/>
              </a:spcBef>
            </a:pPr>
            <a:r>
              <a:rPr lang="es-CO" sz="2200" dirty="0" err="1">
                <a:solidFill>
                  <a:schemeClr val="accent3">
                    <a:lumMod val="25000"/>
                  </a:schemeClr>
                </a:solidFill>
                <a:latin typeface="Abadi" panose="020B0604020104020204" pitchFamily="34" charset="0"/>
              </a:rPr>
              <a:t>Rockets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with</a:t>
            </a:r>
            <a:r>
              <a:rPr lang="es-CO" sz="2200" dirty="0">
                <a:solidFill>
                  <a:schemeClr val="accent3">
                    <a:lumMod val="25000"/>
                  </a:schemeClr>
                </a:solidFill>
                <a:latin typeface="Abadi" panose="020B0604020104020204" pitchFamily="34" charset="0"/>
              </a:rPr>
              <a:t> a </a:t>
            </a:r>
            <a:r>
              <a:rPr lang="es-CO" sz="2200" dirty="0" err="1">
                <a:solidFill>
                  <a:schemeClr val="accent3">
                    <a:lumMod val="25000"/>
                  </a:schemeClr>
                </a:solidFill>
                <a:latin typeface="Abadi" panose="020B0604020104020204" pitchFamily="34" charset="0"/>
              </a:rPr>
              <a:t>payload</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mass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over</a:t>
            </a:r>
            <a:r>
              <a:rPr lang="es-CO" sz="2200" dirty="0">
                <a:solidFill>
                  <a:schemeClr val="accent3">
                    <a:lumMod val="25000"/>
                  </a:schemeClr>
                </a:solidFill>
                <a:latin typeface="Abadi" panose="020B0604020104020204" pitchFamily="34" charset="0"/>
              </a:rPr>
              <a:t> 9.000 Kg </a:t>
            </a:r>
            <a:r>
              <a:rPr lang="es-CO" sz="2200" dirty="0" err="1">
                <a:solidFill>
                  <a:schemeClr val="accent3">
                    <a:lumMod val="25000"/>
                  </a:schemeClr>
                </a:solidFill>
                <a:latin typeface="Abadi" panose="020B0604020104020204" pitchFamily="34" charset="0"/>
              </a:rPr>
              <a:t>have</a:t>
            </a:r>
            <a:r>
              <a:rPr lang="es-CO" sz="2200" dirty="0">
                <a:solidFill>
                  <a:schemeClr val="accent3">
                    <a:lumMod val="25000"/>
                  </a:schemeClr>
                </a:solidFill>
                <a:latin typeface="Abadi" panose="020B0604020104020204" pitchFamily="34" charset="0"/>
              </a:rPr>
              <a:t> a </a:t>
            </a:r>
            <a:r>
              <a:rPr lang="es-CO" sz="2200" dirty="0" err="1">
                <a:solidFill>
                  <a:schemeClr val="accent3">
                    <a:lumMod val="25000"/>
                  </a:schemeClr>
                </a:solidFill>
                <a:latin typeface="Abadi" panose="020B0604020104020204" pitchFamily="34" charset="0"/>
              </a:rPr>
              <a:t>great</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success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rate</a:t>
            </a:r>
            <a:r>
              <a:rPr lang="es-CO" sz="2200" dirty="0">
                <a:solidFill>
                  <a:schemeClr val="accent3">
                    <a:lumMod val="25000"/>
                  </a:schemeClr>
                </a:solidFill>
                <a:latin typeface="Abadi" panose="020B0604020104020204" pitchFamily="34" charset="0"/>
              </a:rPr>
              <a:t>. </a:t>
            </a:r>
          </a:p>
          <a:p>
            <a:pPr>
              <a:lnSpc>
                <a:spcPct val="100000"/>
              </a:lnSpc>
              <a:spcBef>
                <a:spcPts val="1400"/>
              </a:spcBef>
            </a:pPr>
            <a:r>
              <a:rPr lang="es-CO" sz="2200" dirty="0" err="1">
                <a:solidFill>
                  <a:schemeClr val="accent3">
                    <a:lumMod val="25000"/>
                  </a:schemeClr>
                </a:solidFill>
                <a:latin typeface="Abadi" panose="020B0604020104020204" pitchFamily="34" charset="0"/>
              </a:rPr>
              <a:t>Also</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is</a:t>
            </a:r>
            <a:r>
              <a:rPr lang="es-CO" sz="2200" dirty="0">
                <a:solidFill>
                  <a:schemeClr val="accent3">
                    <a:lumMod val="25000"/>
                  </a:schemeClr>
                </a:solidFill>
                <a:latin typeface="Abadi" panose="020B0604020104020204" pitchFamily="34" charset="0"/>
              </a:rPr>
              <a:t> notable </a:t>
            </a:r>
            <a:r>
              <a:rPr lang="es-CO" sz="2200" dirty="0" err="1">
                <a:solidFill>
                  <a:schemeClr val="accent3">
                    <a:lumMod val="25000"/>
                  </a:schemeClr>
                </a:solidFill>
                <a:latin typeface="Abadi" panose="020B0604020104020204" pitchFamily="34" charset="0"/>
              </a:rPr>
              <a:t>that</a:t>
            </a:r>
            <a:r>
              <a:rPr lang="es-CO" sz="2200" dirty="0">
                <a:solidFill>
                  <a:schemeClr val="accent3">
                    <a:lumMod val="25000"/>
                  </a:schemeClr>
                </a:solidFill>
                <a:latin typeface="Abadi" panose="020B0604020104020204" pitchFamily="34" charset="0"/>
              </a:rPr>
              <a:t> looks </a:t>
            </a:r>
            <a:r>
              <a:rPr lang="es-CO" sz="2200" dirty="0" err="1">
                <a:solidFill>
                  <a:schemeClr val="accent3">
                    <a:lumMod val="25000"/>
                  </a:schemeClr>
                </a:solidFill>
                <a:latin typeface="Abadi" panose="020B0604020104020204" pitchFamily="34" charset="0"/>
              </a:rPr>
              <a:t>like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you</a:t>
            </a:r>
            <a:r>
              <a:rPr lang="es-CO" sz="2200" dirty="0">
                <a:solidFill>
                  <a:schemeClr val="accent3">
                    <a:lumMod val="25000"/>
                  </a:schemeClr>
                </a:solidFill>
                <a:latin typeface="Abadi" panose="020B0604020104020204" pitchFamily="34" charset="0"/>
              </a:rPr>
              <a:t> can </a:t>
            </a:r>
            <a:r>
              <a:rPr lang="es-CO" sz="2200" dirty="0" err="1">
                <a:solidFill>
                  <a:schemeClr val="accent3">
                    <a:lumMod val="25000"/>
                  </a:schemeClr>
                </a:solidFill>
                <a:latin typeface="Abadi" panose="020B0604020104020204" pitchFamily="34" charset="0"/>
              </a:rPr>
              <a:t>only</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send</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rockets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over</a:t>
            </a:r>
            <a:r>
              <a:rPr lang="es-CO" sz="2200" dirty="0">
                <a:solidFill>
                  <a:schemeClr val="accent3">
                    <a:lumMod val="25000"/>
                  </a:schemeClr>
                </a:solidFill>
                <a:latin typeface="Abadi" panose="020B0604020104020204" pitchFamily="34" charset="0"/>
              </a:rPr>
              <a:t> 10.000 Kg </a:t>
            </a:r>
            <a:r>
              <a:rPr lang="es-CO" sz="2200" dirty="0" err="1">
                <a:solidFill>
                  <a:schemeClr val="accent3">
                    <a:lumMod val="25000"/>
                  </a:schemeClr>
                </a:solidFill>
                <a:latin typeface="Abadi" panose="020B0604020104020204" pitchFamily="34" charset="0"/>
              </a:rPr>
              <a:t>from</a:t>
            </a:r>
            <a:r>
              <a:rPr lang="es-CO"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KSC LC 39A and CCAFS SLC 40, which could explain why VAFB SLC 4E has not been used in a </a:t>
            </a:r>
            <a:r>
              <a:rPr lang="es-CO" sz="2200" dirty="0" err="1">
                <a:solidFill>
                  <a:schemeClr val="accent3">
                    <a:lumMod val="25000"/>
                  </a:schemeClr>
                </a:solidFill>
                <a:latin typeface="Abadi" panose="020B0604020104020204" pitchFamily="34" charset="0"/>
              </a:rPr>
              <a:t>while</a:t>
            </a:r>
            <a:r>
              <a:rPr lang="es-CO"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a:extLst>
              <a:ext uri="{FF2B5EF4-FFF2-40B4-BE49-F238E27FC236}">
                <a16:creationId xmlns:a16="http://schemas.microsoft.com/office/drawing/2014/main" id="{E9AAFA06-682E-FE1F-4A7B-77D6DD49BECA}"/>
              </a:ext>
            </a:extLst>
          </p:cNvPr>
          <p:cNvPicPr>
            <a:picLocks noChangeAspect="1"/>
          </p:cNvPicPr>
          <p:nvPr/>
        </p:nvPicPr>
        <p:blipFill>
          <a:blip r:embed="rId3"/>
          <a:stretch>
            <a:fillRect/>
          </a:stretch>
        </p:blipFill>
        <p:spPr>
          <a:xfrm>
            <a:off x="770011" y="1684785"/>
            <a:ext cx="10687961" cy="238311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01306"/>
            <a:ext cx="10425165" cy="1992395"/>
          </a:xfrm>
          <a:prstGeom prst="rect">
            <a:avLst/>
          </a:prstGeom>
        </p:spPr>
        <p:txBody>
          <a:bodyPr>
            <a:normAutofit/>
          </a:bodyPr>
          <a:lstStyle/>
          <a:p>
            <a:pPr>
              <a:lnSpc>
                <a:spcPct val="100000"/>
              </a:lnSpc>
              <a:spcBef>
                <a:spcPts val="1400"/>
              </a:spcBef>
            </a:pPr>
            <a:r>
              <a:rPr lang="es-CO" sz="2200" dirty="0" err="1">
                <a:solidFill>
                  <a:schemeClr val="accent3">
                    <a:lumMod val="25000"/>
                  </a:schemeClr>
                </a:solidFill>
                <a:latin typeface="Abadi" panose="020B0604020104020204" pitchFamily="34" charset="0"/>
              </a:rPr>
              <a:t>Rockets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that</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follows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highlly</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elliptycal</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orbit</a:t>
            </a:r>
            <a:r>
              <a:rPr lang="es-CO" sz="2200" dirty="0">
                <a:solidFill>
                  <a:schemeClr val="accent3">
                    <a:lumMod val="25000"/>
                  </a:schemeClr>
                </a:solidFill>
                <a:latin typeface="Abadi" panose="020B0604020104020204" pitchFamily="34" charset="0"/>
              </a:rPr>
              <a:t> (HEO),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geostationary</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orbit</a:t>
            </a:r>
            <a:r>
              <a:rPr lang="es-CO" sz="2200" dirty="0">
                <a:solidFill>
                  <a:schemeClr val="accent3">
                    <a:lumMod val="25000"/>
                  </a:schemeClr>
                </a:solidFill>
                <a:latin typeface="Abadi" panose="020B0604020104020204" pitchFamily="34" charset="0"/>
              </a:rPr>
              <a:t> (GEO) and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sun</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synchronous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orbit</a:t>
            </a:r>
            <a:r>
              <a:rPr lang="es-CO" sz="2200" dirty="0">
                <a:solidFill>
                  <a:schemeClr val="accent3">
                    <a:lumMod val="25000"/>
                  </a:schemeClr>
                </a:solidFill>
                <a:latin typeface="Abadi" panose="020B0604020104020204" pitchFamily="34" charset="0"/>
              </a:rPr>
              <a:t> (SSO), and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ES-L1 (</a:t>
            </a:r>
            <a:r>
              <a:rPr lang="es-CO" sz="2200" dirty="0" err="1">
                <a:solidFill>
                  <a:schemeClr val="accent3">
                    <a:lumMod val="25000"/>
                  </a:schemeClr>
                </a:solidFill>
                <a:latin typeface="Abadi" panose="020B0604020104020204" pitchFamily="34" charset="0"/>
              </a:rPr>
              <a:t>Lagragian</a:t>
            </a:r>
            <a:r>
              <a:rPr lang="es-CO" sz="2200" dirty="0">
                <a:solidFill>
                  <a:schemeClr val="accent3">
                    <a:lumMod val="25000"/>
                  </a:schemeClr>
                </a:solidFill>
                <a:latin typeface="Abadi" panose="020B0604020104020204" pitchFamily="34" charset="0"/>
              </a:rPr>
              <a:t> Point) </a:t>
            </a:r>
            <a:r>
              <a:rPr lang="es-CO" sz="2200" dirty="0" err="1">
                <a:solidFill>
                  <a:schemeClr val="accent3">
                    <a:lumMod val="25000"/>
                  </a:schemeClr>
                </a:solidFill>
                <a:latin typeface="Abadi" panose="020B0604020104020204" pitchFamily="34" charset="0"/>
              </a:rPr>
              <a:t>have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an</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excellent</a:t>
            </a:r>
            <a:r>
              <a:rPr lang="es-CO" sz="2200" dirty="0">
                <a:solidFill>
                  <a:schemeClr val="accent3">
                    <a:lumMod val="25000"/>
                  </a:schemeClr>
                </a:solidFill>
                <a:latin typeface="Abadi" panose="020B0604020104020204" pitchFamily="34" charset="0"/>
              </a:rPr>
              <a:t> performance</a:t>
            </a:r>
          </a:p>
          <a:p>
            <a:pPr>
              <a:lnSpc>
                <a:spcPct val="100000"/>
              </a:lnSpc>
              <a:spcBef>
                <a:spcPts val="1400"/>
              </a:spcBef>
            </a:pPr>
            <a:r>
              <a:rPr lang="es-CO" sz="2200" dirty="0">
                <a:solidFill>
                  <a:schemeClr val="accent3">
                    <a:lumMod val="25000"/>
                  </a:schemeClr>
                </a:solidFill>
                <a:latin typeface="Abadi" panose="020B0604020104020204" pitchFamily="34" charset="0"/>
              </a:rPr>
              <a:t>Low and </a:t>
            </a:r>
            <a:r>
              <a:rPr lang="es-CO" sz="2200" dirty="0" err="1">
                <a:solidFill>
                  <a:schemeClr val="accent3">
                    <a:lumMod val="25000"/>
                  </a:schemeClr>
                </a:solidFill>
                <a:latin typeface="Abadi" panose="020B0604020104020204" pitchFamily="34" charset="0"/>
              </a:rPr>
              <a:t>medium</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orbits</a:t>
            </a:r>
            <a:r>
              <a:rPr lang="es-CO" sz="2200" dirty="0">
                <a:solidFill>
                  <a:schemeClr val="accent3">
                    <a:lumMod val="25000"/>
                  </a:schemeClr>
                </a:solidFill>
                <a:latin typeface="Abadi" panose="020B0604020104020204" pitchFamily="34" charset="0"/>
              </a:rPr>
              <a:t> are </a:t>
            </a:r>
            <a:r>
              <a:rPr lang="es-CO" sz="2200" dirty="0" err="1">
                <a:solidFill>
                  <a:schemeClr val="accent3">
                    <a:lumMod val="25000"/>
                  </a:schemeClr>
                </a:solidFill>
                <a:latin typeface="Abadi" panose="020B0604020104020204" pitchFamily="34" charset="0"/>
              </a:rPr>
              <a:t>not</a:t>
            </a:r>
            <a:r>
              <a:rPr lang="es-CO" sz="2200" dirty="0">
                <a:solidFill>
                  <a:schemeClr val="accent3">
                    <a:lumMod val="25000"/>
                  </a:schemeClr>
                </a:solidFill>
                <a:latin typeface="Abadi" panose="020B0604020104020204" pitchFamily="34" charset="0"/>
              </a:rPr>
              <a:t> as </a:t>
            </a:r>
            <a:r>
              <a:rPr lang="es-CO" sz="2200" dirty="0" err="1">
                <a:solidFill>
                  <a:schemeClr val="accent3">
                    <a:lumMod val="25000"/>
                  </a:schemeClr>
                </a:solidFill>
                <a:latin typeface="Abadi" panose="020B0604020104020204" pitchFamily="34" charset="0"/>
              </a:rPr>
              <a:t>succesful</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but</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very</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low</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earth</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orbit</a:t>
            </a:r>
            <a:r>
              <a:rPr lang="es-CO" sz="2200" dirty="0">
                <a:solidFill>
                  <a:schemeClr val="accent3">
                    <a:lumMod val="25000"/>
                  </a:schemeClr>
                </a:solidFill>
                <a:latin typeface="Abadi" panose="020B0604020104020204" pitchFamily="34" charset="0"/>
              </a:rPr>
              <a:t> (VLEO) </a:t>
            </a:r>
            <a:r>
              <a:rPr lang="es-CO" sz="2200" dirty="0" err="1">
                <a:solidFill>
                  <a:schemeClr val="accent3">
                    <a:lumMod val="25000"/>
                  </a:schemeClr>
                </a:solidFill>
                <a:latin typeface="Abadi" panose="020B0604020104020204" pitchFamily="34" charset="0"/>
              </a:rPr>
              <a:t>rockets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have</a:t>
            </a:r>
            <a:r>
              <a:rPr lang="es-CO" sz="2200" dirty="0">
                <a:solidFill>
                  <a:schemeClr val="accent3">
                    <a:lumMod val="25000"/>
                  </a:schemeClr>
                </a:solidFill>
                <a:latin typeface="Abadi" panose="020B0604020104020204" pitchFamily="34" charset="0"/>
              </a:rPr>
              <a:t> a </a:t>
            </a:r>
            <a:r>
              <a:rPr lang="es-CO" sz="2200" dirty="0" err="1">
                <a:solidFill>
                  <a:schemeClr val="accent3">
                    <a:lumMod val="25000"/>
                  </a:schemeClr>
                </a:solidFill>
                <a:latin typeface="Abadi" panose="020B0604020104020204" pitchFamily="34" charset="0"/>
              </a:rPr>
              <a:t>great</a:t>
            </a:r>
            <a:r>
              <a:rPr lang="es-CO" sz="2200" dirty="0">
                <a:solidFill>
                  <a:schemeClr val="accent3">
                    <a:lumMod val="25000"/>
                  </a:schemeClr>
                </a:solidFill>
                <a:latin typeface="Abadi" panose="020B0604020104020204" pitchFamily="34" charset="0"/>
              </a:rPr>
              <a:t> performance.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a:extLst>
              <a:ext uri="{FF2B5EF4-FFF2-40B4-BE49-F238E27FC236}">
                <a16:creationId xmlns:a16="http://schemas.microsoft.com/office/drawing/2014/main" id="{2D76BD59-C9DA-687B-DD6A-AB1D2B9DE905}"/>
              </a:ext>
            </a:extLst>
          </p:cNvPr>
          <p:cNvPicPr>
            <a:picLocks noChangeAspect="1"/>
          </p:cNvPicPr>
          <p:nvPr/>
        </p:nvPicPr>
        <p:blipFill>
          <a:blip r:embed="rId3"/>
          <a:stretch>
            <a:fillRect/>
          </a:stretch>
        </p:blipFill>
        <p:spPr>
          <a:xfrm>
            <a:off x="679575" y="1302947"/>
            <a:ext cx="10515601" cy="238311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54780"/>
            <a:ext cx="10651978" cy="1926564"/>
          </a:xfrm>
          <a:prstGeom prst="rect">
            <a:avLst/>
          </a:prstGeom>
        </p:spPr>
        <p:txBody>
          <a:bodyPr>
            <a:normAutofit/>
          </a:bodyPr>
          <a:lstStyle/>
          <a:p>
            <a:pPr>
              <a:lnSpc>
                <a:spcPct val="100000"/>
              </a:lnSpc>
              <a:spcBef>
                <a:spcPts val="1400"/>
              </a:spcBef>
            </a:pPr>
            <a:r>
              <a:rPr lang="es-CO" sz="2200" dirty="0" err="1">
                <a:solidFill>
                  <a:schemeClr val="accent3">
                    <a:lumMod val="25000"/>
                  </a:schemeClr>
                </a:solidFill>
                <a:latin typeface="Abadi" panose="020B0604020104020204" pitchFamily="34" charset="0"/>
              </a:rPr>
              <a:t>There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is</a:t>
            </a:r>
            <a:r>
              <a:rPr lang="es-CO" sz="2200" dirty="0">
                <a:solidFill>
                  <a:schemeClr val="accent3">
                    <a:lumMod val="25000"/>
                  </a:schemeClr>
                </a:solidFill>
                <a:latin typeface="Abadi" panose="020B0604020104020204" pitchFamily="34" charset="0"/>
              </a:rPr>
              <a:t> a </a:t>
            </a:r>
            <a:r>
              <a:rPr lang="es-CO" sz="2200" dirty="0" err="1">
                <a:solidFill>
                  <a:schemeClr val="accent3">
                    <a:lumMod val="25000"/>
                  </a:schemeClr>
                </a:solidFill>
                <a:latin typeface="Abadi" panose="020B0604020104020204" pitchFamily="34" charset="0"/>
              </a:rPr>
              <a:t>recent</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interest</a:t>
            </a:r>
            <a:r>
              <a:rPr lang="es-CO" sz="2200" dirty="0">
                <a:solidFill>
                  <a:schemeClr val="accent3">
                    <a:lumMod val="25000"/>
                  </a:schemeClr>
                </a:solidFill>
                <a:latin typeface="Abadi" panose="020B0604020104020204" pitchFamily="34" charset="0"/>
              </a:rPr>
              <a:t> in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use </a:t>
            </a:r>
            <a:r>
              <a:rPr lang="es-CO" sz="2200" dirty="0" err="1">
                <a:solidFill>
                  <a:schemeClr val="accent3">
                    <a:lumMod val="25000"/>
                  </a:schemeClr>
                </a:solidFill>
                <a:latin typeface="Abadi" panose="020B0604020104020204" pitchFamily="34" charset="0"/>
              </a:rPr>
              <a:t>of</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Very</a:t>
            </a:r>
            <a:r>
              <a:rPr lang="es-CO" sz="2200" dirty="0">
                <a:solidFill>
                  <a:schemeClr val="accent3">
                    <a:lumMod val="25000"/>
                  </a:schemeClr>
                </a:solidFill>
                <a:latin typeface="Abadi" panose="020B0604020104020204" pitchFamily="34" charset="0"/>
              </a:rPr>
              <a:t> Low </a:t>
            </a:r>
            <a:r>
              <a:rPr lang="es-CO" sz="2200" dirty="0" err="1">
                <a:solidFill>
                  <a:schemeClr val="accent3">
                    <a:lumMod val="25000"/>
                  </a:schemeClr>
                </a:solidFill>
                <a:latin typeface="Abadi" panose="020B0604020104020204" pitchFamily="34" charset="0"/>
              </a:rPr>
              <a:t>Earth</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Orbits</a:t>
            </a:r>
            <a:r>
              <a:rPr lang="es-CO" sz="2200" dirty="0">
                <a:solidFill>
                  <a:schemeClr val="accent3">
                    <a:lumMod val="25000"/>
                  </a:schemeClr>
                </a:solidFill>
                <a:latin typeface="Abadi" panose="020B0604020104020204" pitchFamily="34" charset="0"/>
              </a:rPr>
              <a:t> (VLEO), so </a:t>
            </a:r>
            <a:r>
              <a:rPr lang="es-CO" sz="2200" dirty="0" err="1">
                <a:solidFill>
                  <a:schemeClr val="accent3">
                    <a:lumMod val="25000"/>
                  </a:schemeClr>
                </a:solidFill>
                <a:latin typeface="Abadi" panose="020B0604020104020204" pitchFamily="34" charset="0"/>
              </a:rPr>
              <a:t>there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could</a:t>
            </a:r>
            <a:r>
              <a:rPr lang="es-CO" sz="2200" dirty="0">
                <a:solidFill>
                  <a:schemeClr val="accent3">
                    <a:lumMod val="25000"/>
                  </a:schemeClr>
                </a:solidFill>
                <a:latin typeface="Abadi" panose="020B0604020104020204" pitchFamily="34" charset="0"/>
              </a:rPr>
              <a:t> be a </a:t>
            </a:r>
            <a:r>
              <a:rPr lang="es-CO" sz="2200" dirty="0" err="1">
                <a:solidFill>
                  <a:schemeClr val="accent3">
                    <a:lumMod val="25000"/>
                  </a:schemeClr>
                </a:solidFill>
                <a:latin typeface="Abadi" panose="020B0604020104020204" pitchFamily="34" charset="0"/>
              </a:rPr>
              <a:t>business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opportunity</a:t>
            </a:r>
            <a:r>
              <a:rPr lang="es-CO" sz="2200" dirty="0">
                <a:solidFill>
                  <a:schemeClr val="accent3">
                    <a:lumMod val="25000"/>
                  </a:schemeClr>
                </a:solidFill>
                <a:latin typeface="Abadi" panose="020B0604020104020204" pitchFamily="34" charset="0"/>
              </a:rPr>
              <a:t> in </a:t>
            </a:r>
            <a:r>
              <a:rPr lang="es-CO" sz="2200" dirty="0" err="1">
                <a:solidFill>
                  <a:schemeClr val="accent3">
                    <a:lumMod val="25000"/>
                  </a:schemeClr>
                </a:solidFill>
                <a:latin typeface="Abadi" panose="020B0604020104020204" pitchFamily="34" charset="0"/>
              </a:rPr>
              <a:t>that</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field</a:t>
            </a:r>
            <a:r>
              <a:rPr lang="es-CO" sz="2200" dirty="0">
                <a:solidFill>
                  <a:schemeClr val="accent3">
                    <a:lumMod val="25000"/>
                  </a:schemeClr>
                </a:solidFill>
                <a:latin typeface="Abadi" panose="020B0604020104020204" pitchFamily="34" charset="0"/>
              </a:rPr>
              <a:t>.</a:t>
            </a:r>
          </a:p>
          <a:p>
            <a:pPr>
              <a:lnSpc>
                <a:spcPct val="100000"/>
              </a:lnSpc>
              <a:spcBef>
                <a:spcPts val="1400"/>
              </a:spcBef>
            </a:pPr>
            <a:r>
              <a:rPr lang="es-CO" sz="2200" dirty="0">
                <a:solidFill>
                  <a:schemeClr val="accent3">
                    <a:lumMod val="25000"/>
                  </a:schemeClr>
                </a:solidFill>
                <a:latin typeface="Abadi" panose="020B0604020104020204" pitchFamily="34" charset="0"/>
              </a:rPr>
              <a:t>As </a:t>
            </a:r>
            <a:r>
              <a:rPr lang="es-CO" sz="2200" dirty="0" err="1">
                <a:solidFill>
                  <a:schemeClr val="accent3">
                    <a:lumMod val="25000"/>
                  </a:schemeClr>
                </a:solidFill>
                <a:latin typeface="Abadi" panose="020B0604020104020204" pitchFamily="34" charset="0"/>
              </a:rPr>
              <a:t>we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have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already</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seen</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with</a:t>
            </a:r>
            <a:r>
              <a:rPr lang="es-CO" sz="2200" dirty="0">
                <a:solidFill>
                  <a:schemeClr val="accent3">
                    <a:lumMod val="25000"/>
                  </a:schemeClr>
                </a:solidFill>
                <a:latin typeface="Abadi" panose="020B0604020104020204" pitchFamily="34" charset="0"/>
              </a:rPr>
              <a:t> more </a:t>
            </a:r>
            <a:r>
              <a:rPr lang="es-CO" sz="2200" dirty="0" err="1">
                <a:solidFill>
                  <a:schemeClr val="accent3">
                    <a:lumMod val="25000"/>
                  </a:schemeClr>
                </a:solidFill>
                <a:latin typeface="Abadi" panose="020B0604020104020204" pitchFamily="34" charset="0"/>
              </a:rPr>
              <a:t>flights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success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rate</a:t>
            </a:r>
            <a:r>
              <a:rPr lang="es-CO" sz="2200" dirty="0">
                <a:solidFill>
                  <a:schemeClr val="accent3">
                    <a:lumMod val="25000"/>
                  </a:schemeClr>
                </a:solidFill>
                <a:latin typeface="Abadi" panose="020B0604020104020204" pitchFamily="34" charset="0"/>
              </a:rPr>
              <a:t> has </a:t>
            </a:r>
            <a:r>
              <a:rPr lang="es-CO" sz="2200" dirty="0" err="1">
                <a:solidFill>
                  <a:schemeClr val="accent3">
                    <a:lumMod val="25000"/>
                  </a:schemeClr>
                </a:solidFill>
                <a:latin typeface="Abadi" panose="020B0604020104020204" pitchFamily="34" charset="0"/>
              </a:rPr>
              <a:t>increased</a:t>
            </a:r>
            <a:r>
              <a:rPr lang="es-CO"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1">
            <a:extLst>
              <a:ext uri="{FF2B5EF4-FFF2-40B4-BE49-F238E27FC236}">
                <a16:creationId xmlns:a16="http://schemas.microsoft.com/office/drawing/2014/main" id="{8794A5F0-AC06-4A14-BF52-FEC00B2F6E16}"/>
              </a:ext>
            </a:extLst>
          </p:cNvPr>
          <p:cNvPicPr>
            <a:picLocks noChangeAspect="1"/>
          </p:cNvPicPr>
          <p:nvPr/>
        </p:nvPicPr>
        <p:blipFill>
          <a:blip r:embed="rId3"/>
          <a:stretch>
            <a:fillRect/>
          </a:stretch>
        </p:blipFill>
        <p:spPr>
          <a:xfrm>
            <a:off x="770011" y="1452584"/>
            <a:ext cx="10651978" cy="238311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954780"/>
            <a:ext cx="10583790" cy="1914208"/>
          </a:xfrm>
          <a:prstGeom prst="rect">
            <a:avLst/>
          </a:prstGeom>
        </p:spPr>
        <p:txBody>
          <a:bodyPr>
            <a:normAutofit/>
          </a:bodyPr>
          <a:lstStyle/>
          <a:p>
            <a:pPr>
              <a:lnSpc>
                <a:spcPct val="100000"/>
              </a:lnSpc>
              <a:spcBef>
                <a:spcPts val="1400"/>
              </a:spcBef>
            </a:pPr>
            <a:r>
              <a:rPr lang="es-CO" sz="2200" dirty="0">
                <a:solidFill>
                  <a:schemeClr val="accent3">
                    <a:lumMod val="25000"/>
                  </a:schemeClr>
                </a:solidFill>
                <a:latin typeface="Abadi" panose="020B0604020104020204" pitchFamily="34" charset="0"/>
              </a:rPr>
              <a:t>A </a:t>
            </a:r>
            <a:r>
              <a:rPr lang="es-CO" sz="2200" dirty="0" err="1">
                <a:solidFill>
                  <a:schemeClr val="accent3">
                    <a:lumMod val="25000"/>
                  </a:schemeClr>
                </a:solidFill>
                <a:latin typeface="Abadi" panose="020B0604020104020204" pitchFamily="34" charset="0"/>
              </a:rPr>
              <a:t>rocket</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with</a:t>
            </a:r>
            <a:r>
              <a:rPr lang="es-CO" sz="2200" dirty="0">
                <a:solidFill>
                  <a:schemeClr val="accent3">
                    <a:lumMod val="25000"/>
                  </a:schemeClr>
                </a:solidFill>
                <a:latin typeface="Abadi" panose="020B0604020104020204" pitchFamily="34" charset="0"/>
              </a:rPr>
              <a:t> a </a:t>
            </a:r>
            <a:r>
              <a:rPr lang="es-CO" sz="2200" dirty="0" err="1">
                <a:solidFill>
                  <a:schemeClr val="accent3">
                    <a:lumMod val="25000"/>
                  </a:schemeClr>
                </a:solidFill>
                <a:latin typeface="Abadi" panose="020B0604020104020204" pitchFamily="34" charset="0"/>
              </a:rPr>
              <a:t>Payload</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Mass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over</a:t>
            </a:r>
            <a:r>
              <a:rPr lang="es-CO" sz="2200" dirty="0">
                <a:solidFill>
                  <a:schemeClr val="accent3">
                    <a:lumMod val="25000"/>
                  </a:schemeClr>
                </a:solidFill>
                <a:latin typeface="Abadi" panose="020B0604020104020204" pitchFamily="34" charset="0"/>
              </a:rPr>
              <a:t> 8.000 Kg has a </a:t>
            </a:r>
            <a:r>
              <a:rPr lang="es-CO" sz="2200" dirty="0" err="1">
                <a:solidFill>
                  <a:schemeClr val="accent3">
                    <a:lumMod val="25000"/>
                  </a:schemeClr>
                </a:solidFill>
                <a:latin typeface="Abadi" panose="020B0604020104020204" pitchFamily="34" charset="0"/>
              </a:rPr>
              <a:t>great</a:t>
            </a:r>
            <a:r>
              <a:rPr lang="es-CO" sz="2200" dirty="0">
                <a:solidFill>
                  <a:schemeClr val="accent3">
                    <a:lumMod val="25000"/>
                  </a:schemeClr>
                </a:solidFill>
                <a:latin typeface="Abadi" panose="020B0604020104020204" pitchFamily="34" charset="0"/>
              </a:rPr>
              <a:t> chance </a:t>
            </a:r>
            <a:r>
              <a:rPr lang="es-CO" sz="2200" dirty="0" err="1">
                <a:solidFill>
                  <a:schemeClr val="accent3">
                    <a:lumMod val="25000"/>
                  </a:schemeClr>
                </a:solidFill>
                <a:latin typeface="Abadi" panose="020B0604020104020204" pitchFamily="34" charset="0"/>
              </a:rPr>
              <a:t>of</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success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independient</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of</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orbit</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that</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would</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follow</a:t>
            </a:r>
            <a:r>
              <a:rPr lang="es-CO" sz="2200" dirty="0">
                <a:solidFill>
                  <a:schemeClr val="accent3">
                    <a:lumMod val="25000"/>
                  </a:schemeClr>
                </a:solidFill>
                <a:latin typeface="Abadi" panose="020B0604020104020204" pitchFamily="34" charset="0"/>
              </a:rPr>
              <a:t>. </a:t>
            </a:r>
          </a:p>
          <a:p>
            <a:pPr>
              <a:lnSpc>
                <a:spcPct val="100000"/>
              </a:lnSpc>
              <a:spcBef>
                <a:spcPts val="1400"/>
              </a:spcBef>
            </a:pP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Very</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low</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Earth</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Orbit</a:t>
            </a:r>
            <a:r>
              <a:rPr lang="es-CO" sz="2200" dirty="0">
                <a:solidFill>
                  <a:schemeClr val="accent3">
                    <a:lumMod val="25000"/>
                  </a:schemeClr>
                </a:solidFill>
                <a:latin typeface="Abadi" panose="020B0604020104020204" pitchFamily="34" charset="0"/>
              </a:rPr>
              <a:t> (VLEO) </a:t>
            </a:r>
            <a:r>
              <a:rPr lang="es-CO" sz="2200" dirty="0" err="1">
                <a:solidFill>
                  <a:schemeClr val="accent3">
                    <a:lumMod val="25000"/>
                  </a:schemeClr>
                </a:solidFill>
                <a:latin typeface="Abadi" panose="020B0604020104020204" pitchFamily="34" charset="0"/>
              </a:rPr>
              <a:t>that</a:t>
            </a:r>
            <a:r>
              <a:rPr lang="es-CO" sz="2200" dirty="0">
                <a:solidFill>
                  <a:schemeClr val="accent3">
                    <a:lumMod val="25000"/>
                  </a:schemeClr>
                </a:solidFill>
                <a:latin typeface="Abadi" panose="020B0604020104020204" pitchFamily="34" charset="0"/>
              </a:rPr>
              <a:t> has </a:t>
            </a:r>
            <a:r>
              <a:rPr lang="es-CO" sz="2200" dirty="0" err="1">
                <a:solidFill>
                  <a:schemeClr val="accent3">
                    <a:lumMod val="25000"/>
                  </a:schemeClr>
                </a:solidFill>
                <a:latin typeface="Abadi" panose="020B0604020104020204" pitchFamily="34" charset="0"/>
              </a:rPr>
              <a:t>received</a:t>
            </a:r>
            <a:r>
              <a:rPr lang="es-CO" sz="2200" dirty="0">
                <a:solidFill>
                  <a:schemeClr val="accent3">
                    <a:lumMod val="25000"/>
                  </a:schemeClr>
                </a:solidFill>
                <a:latin typeface="Abadi" panose="020B0604020104020204" pitchFamily="34" charset="0"/>
              </a:rPr>
              <a:t> a </a:t>
            </a:r>
            <a:r>
              <a:rPr lang="es-CO" sz="2200" dirty="0" err="1">
                <a:solidFill>
                  <a:schemeClr val="accent3">
                    <a:lumMod val="25000"/>
                  </a:schemeClr>
                </a:solidFill>
                <a:latin typeface="Abadi" panose="020B0604020104020204" pitchFamily="34" charset="0"/>
              </a:rPr>
              <a:t>recent</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interest</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allows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launching</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of</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this</a:t>
            </a:r>
            <a:r>
              <a:rPr lang="es-CO" sz="2200" dirty="0">
                <a:solidFill>
                  <a:schemeClr val="accent3">
                    <a:lumMod val="25000"/>
                  </a:schemeClr>
                </a:solidFill>
                <a:latin typeface="Abadi" panose="020B0604020104020204" pitchFamily="34" charset="0"/>
              </a:rPr>
              <a:t> heavy </a:t>
            </a:r>
            <a:r>
              <a:rPr lang="es-CO" sz="2200" dirty="0" err="1">
                <a:solidFill>
                  <a:schemeClr val="accent3">
                    <a:lumMod val="25000"/>
                  </a:schemeClr>
                </a:solidFill>
                <a:latin typeface="Abadi" panose="020B0604020104020204" pitchFamily="34" charset="0"/>
              </a:rPr>
              <a:t>objects</a:t>
            </a:r>
            <a:r>
              <a:rPr lang="es-CO"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a:extLst>
              <a:ext uri="{FF2B5EF4-FFF2-40B4-BE49-F238E27FC236}">
                <a16:creationId xmlns:a16="http://schemas.microsoft.com/office/drawing/2014/main" id="{5ABA07FA-87C0-1B6A-5B10-A3330E1511EF}"/>
              </a:ext>
            </a:extLst>
          </p:cNvPr>
          <p:cNvPicPr>
            <a:picLocks noChangeAspect="1"/>
          </p:cNvPicPr>
          <p:nvPr/>
        </p:nvPicPr>
        <p:blipFill>
          <a:blip r:embed="rId3"/>
          <a:stretch>
            <a:fillRect/>
          </a:stretch>
        </p:blipFill>
        <p:spPr>
          <a:xfrm>
            <a:off x="838199" y="1571668"/>
            <a:ext cx="10515601" cy="23831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69079"/>
            <a:ext cx="10515599" cy="1812265"/>
          </a:xfrm>
          <a:prstGeom prst="rect">
            <a:avLst/>
          </a:prstGeom>
        </p:spPr>
        <p:txBody>
          <a:bodyPr>
            <a:normAutofit/>
          </a:bodyPr>
          <a:lstStyle/>
          <a:p>
            <a:pPr>
              <a:lnSpc>
                <a:spcPct val="100000"/>
              </a:lnSpc>
              <a:spcBef>
                <a:spcPts val="1400"/>
              </a:spcBef>
            </a:pPr>
            <a:r>
              <a:rPr lang="es-CO" sz="2200" dirty="0" err="1">
                <a:solidFill>
                  <a:schemeClr val="accent3">
                    <a:lumMod val="25000"/>
                  </a:schemeClr>
                </a:solidFill>
                <a:latin typeface="Abadi" panose="020B0604020104020204" pitchFamily="34" charset="0"/>
              </a:rPr>
              <a:t>With</a:t>
            </a:r>
            <a:r>
              <a:rPr lang="es-CO" sz="2200" dirty="0">
                <a:solidFill>
                  <a:schemeClr val="accent3">
                    <a:lumMod val="25000"/>
                  </a:schemeClr>
                </a:solidFill>
                <a:latin typeface="Abadi" panose="020B0604020104020204" pitchFamily="34" charset="0"/>
              </a:rPr>
              <a:t> more time,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results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have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been</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better</a:t>
            </a:r>
            <a:r>
              <a:rPr lang="es-CO" sz="2200" dirty="0">
                <a:solidFill>
                  <a:schemeClr val="accent3">
                    <a:lumMod val="25000"/>
                  </a:schemeClr>
                </a:solidFill>
                <a:latin typeface="Abadi" panose="020B0604020104020204" pitchFamily="34" charset="0"/>
              </a:rPr>
              <a:t>, and </a:t>
            </a:r>
            <a:r>
              <a:rPr lang="es-CO" sz="2200" dirty="0" err="1">
                <a:solidFill>
                  <a:schemeClr val="accent3">
                    <a:lumMod val="25000"/>
                  </a:schemeClr>
                </a:solidFill>
                <a:latin typeface="Abadi" panose="020B0604020104020204" pitchFamily="34" charset="0"/>
              </a:rPr>
              <a:t>now</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the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succes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rate</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overall</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is</a:t>
            </a:r>
            <a:r>
              <a:rPr lang="es-CO" sz="2200" dirty="0">
                <a:solidFill>
                  <a:schemeClr val="accent3">
                    <a:lumMod val="25000"/>
                  </a:schemeClr>
                </a:solidFill>
                <a:latin typeface="Abadi" panose="020B0604020104020204" pitchFamily="34" charset="0"/>
              </a:rPr>
              <a:t> </a:t>
            </a:r>
            <a:r>
              <a:rPr lang="es-CO" sz="2200" dirty="0" err="1">
                <a:solidFill>
                  <a:schemeClr val="accent3">
                    <a:lumMod val="25000"/>
                  </a:schemeClr>
                </a:solidFill>
                <a:latin typeface="Abadi" panose="020B0604020104020204" pitchFamily="34" charset="0"/>
              </a:rPr>
              <a:t>over</a:t>
            </a:r>
            <a:r>
              <a:rPr lang="es-CO" sz="2200" dirty="0">
                <a:solidFill>
                  <a:schemeClr val="accent3">
                    <a:lumMod val="25000"/>
                  </a:schemeClr>
                </a:solidFill>
                <a:latin typeface="Abadi" panose="020B0604020104020204" pitchFamily="34" charset="0"/>
              </a:rPr>
              <a:t> 80%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a:extLst>
              <a:ext uri="{FF2B5EF4-FFF2-40B4-BE49-F238E27FC236}">
                <a16:creationId xmlns:a16="http://schemas.microsoft.com/office/drawing/2014/main" id="{60F08D4A-D506-369D-BC12-6EB300CFC1FF}"/>
              </a:ext>
            </a:extLst>
          </p:cNvPr>
          <p:cNvPicPr>
            <a:picLocks noChangeAspect="1"/>
          </p:cNvPicPr>
          <p:nvPr/>
        </p:nvPicPr>
        <p:blipFill>
          <a:blip r:embed="rId3"/>
          <a:stretch>
            <a:fillRect/>
          </a:stretch>
        </p:blipFill>
        <p:spPr>
          <a:xfrm>
            <a:off x="770011" y="1386833"/>
            <a:ext cx="10515601" cy="238311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71660" y="2243643"/>
            <a:ext cx="4086224" cy="36242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We used a query that takes every individual launch site from the data.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a 1">
            <a:extLst>
              <a:ext uri="{FF2B5EF4-FFF2-40B4-BE49-F238E27FC236}">
                <a16:creationId xmlns:a16="http://schemas.microsoft.com/office/drawing/2014/main" id="{E51FFD90-2CE4-4125-E878-C7E836D0BAAA}"/>
              </a:ext>
            </a:extLst>
          </p:cNvPr>
          <p:cNvGraphicFramePr>
            <a:graphicFrameLocks noGrp="1"/>
          </p:cNvGraphicFramePr>
          <p:nvPr>
            <p:extLst>
              <p:ext uri="{D42A27DB-BD31-4B8C-83A1-F6EECF244321}">
                <p14:modId xmlns:p14="http://schemas.microsoft.com/office/powerpoint/2010/main" val="2250362379"/>
              </p:ext>
            </p:extLst>
          </p:nvPr>
        </p:nvGraphicFramePr>
        <p:xfrm>
          <a:off x="838199" y="2085975"/>
          <a:ext cx="5095875" cy="3939600"/>
        </p:xfrm>
        <a:graphic>
          <a:graphicData uri="http://schemas.openxmlformats.org/drawingml/2006/table">
            <a:tbl>
              <a:tblPr>
                <a:tableStyleId>{35758FB7-9AC5-4552-8A53-C91805E547FA}</a:tableStyleId>
              </a:tblPr>
              <a:tblGrid>
                <a:gridCol w="5095875">
                  <a:extLst>
                    <a:ext uri="{9D8B030D-6E8A-4147-A177-3AD203B41FA5}">
                      <a16:colId xmlns:a16="http://schemas.microsoft.com/office/drawing/2014/main" val="2640829544"/>
                    </a:ext>
                  </a:extLst>
                </a:gridCol>
              </a:tblGrid>
              <a:tr h="787920">
                <a:tc>
                  <a:txBody>
                    <a:bodyPr/>
                    <a:lstStyle/>
                    <a:p>
                      <a:pPr algn="ctr" fontAlgn="ctr"/>
                      <a:r>
                        <a:rPr lang="es-CO" sz="3600" b="1" dirty="0" err="1">
                          <a:solidFill>
                            <a:schemeClr val="bg1"/>
                          </a:solidFill>
                          <a:effectLst/>
                        </a:rPr>
                        <a:t>Launch</a:t>
                      </a:r>
                      <a:r>
                        <a:rPr lang="es-CO" sz="3600" b="1" dirty="0">
                          <a:solidFill>
                            <a:schemeClr val="bg1"/>
                          </a:solidFill>
                          <a:effectLst/>
                        </a:rPr>
                        <a:t> Site</a:t>
                      </a:r>
                    </a:p>
                  </a:txBody>
                  <a:tcPr anchor="ctr">
                    <a:solidFill>
                      <a:schemeClr val="accent1">
                        <a:lumMod val="50000"/>
                      </a:schemeClr>
                    </a:solidFill>
                  </a:tcPr>
                </a:tc>
                <a:extLst>
                  <a:ext uri="{0D108BD9-81ED-4DB2-BD59-A6C34878D82A}">
                    <a16:rowId xmlns:a16="http://schemas.microsoft.com/office/drawing/2014/main" val="1908001665"/>
                  </a:ext>
                </a:extLst>
              </a:tr>
              <a:tr h="787920">
                <a:tc>
                  <a:txBody>
                    <a:bodyPr/>
                    <a:lstStyle/>
                    <a:p>
                      <a:pPr algn="r" fontAlgn="ctr"/>
                      <a:r>
                        <a:rPr lang="es-CO" sz="3600" dirty="0">
                          <a:effectLst/>
                        </a:rPr>
                        <a:t>CCAFS LC-40</a:t>
                      </a:r>
                    </a:p>
                  </a:txBody>
                  <a:tcPr anchor="ctr">
                    <a:solidFill>
                      <a:schemeClr val="accent1">
                        <a:lumMod val="20000"/>
                        <a:lumOff val="80000"/>
                      </a:schemeClr>
                    </a:solidFill>
                  </a:tcPr>
                </a:tc>
                <a:extLst>
                  <a:ext uri="{0D108BD9-81ED-4DB2-BD59-A6C34878D82A}">
                    <a16:rowId xmlns:a16="http://schemas.microsoft.com/office/drawing/2014/main" val="166191513"/>
                  </a:ext>
                </a:extLst>
              </a:tr>
              <a:tr h="787920">
                <a:tc>
                  <a:txBody>
                    <a:bodyPr/>
                    <a:lstStyle/>
                    <a:p>
                      <a:pPr algn="r" fontAlgn="ctr"/>
                      <a:r>
                        <a:rPr lang="es-CO" sz="3600" dirty="0">
                          <a:effectLst/>
                        </a:rPr>
                        <a:t>VAFB SLC-4E</a:t>
                      </a:r>
                    </a:p>
                  </a:txBody>
                  <a:tcPr anchor="ctr"/>
                </a:tc>
                <a:extLst>
                  <a:ext uri="{0D108BD9-81ED-4DB2-BD59-A6C34878D82A}">
                    <a16:rowId xmlns:a16="http://schemas.microsoft.com/office/drawing/2014/main" val="3723562203"/>
                  </a:ext>
                </a:extLst>
              </a:tr>
              <a:tr h="787920">
                <a:tc>
                  <a:txBody>
                    <a:bodyPr/>
                    <a:lstStyle/>
                    <a:p>
                      <a:pPr algn="r" fontAlgn="ctr"/>
                      <a:r>
                        <a:rPr lang="es-CO" sz="3600" dirty="0">
                          <a:effectLst/>
                        </a:rPr>
                        <a:t>KSC LC-39A</a:t>
                      </a:r>
                    </a:p>
                  </a:txBody>
                  <a:tcPr anchor="ctr">
                    <a:solidFill>
                      <a:schemeClr val="accent1">
                        <a:lumMod val="20000"/>
                        <a:lumOff val="80000"/>
                      </a:schemeClr>
                    </a:solidFill>
                  </a:tcPr>
                </a:tc>
                <a:extLst>
                  <a:ext uri="{0D108BD9-81ED-4DB2-BD59-A6C34878D82A}">
                    <a16:rowId xmlns:a16="http://schemas.microsoft.com/office/drawing/2014/main" val="344685717"/>
                  </a:ext>
                </a:extLst>
              </a:tr>
              <a:tr h="787920">
                <a:tc>
                  <a:txBody>
                    <a:bodyPr/>
                    <a:lstStyle/>
                    <a:p>
                      <a:pPr algn="r" fontAlgn="ctr"/>
                      <a:r>
                        <a:rPr lang="es-CO" sz="3600" dirty="0">
                          <a:effectLst/>
                        </a:rPr>
                        <a:t>CCAFS SLC-40</a:t>
                      </a:r>
                    </a:p>
                  </a:txBody>
                  <a:tcPr anchor="ctr"/>
                </a:tc>
                <a:extLst>
                  <a:ext uri="{0D108BD9-81ED-4DB2-BD59-A6C34878D82A}">
                    <a16:rowId xmlns:a16="http://schemas.microsoft.com/office/drawing/2014/main" val="3873525742"/>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7250" y="4972049"/>
            <a:ext cx="9582149" cy="17573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five examples of launches from the site that begins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Imagen 6">
            <a:extLst>
              <a:ext uri="{FF2B5EF4-FFF2-40B4-BE49-F238E27FC236}">
                <a16:creationId xmlns:a16="http://schemas.microsoft.com/office/drawing/2014/main" id="{40F301DB-C2ED-34AB-D841-51FF027D83BE}"/>
              </a:ext>
            </a:extLst>
          </p:cNvPr>
          <p:cNvPicPr>
            <a:picLocks noChangeAspect="1"/>
          </p:cNvPicPr>
          <p:nvPr/>
        </p:nvPicPr>
        <p:blipFill>
          <a:blip r:embed="rId3"/>
          <a:stretch>
            <a:fillRect/>
          </a:stretch>
        </p:blipFill>
        <p:spPr>
          <a:xfrm>
            <a:off x="933450" y="1314451"/>
            <a:ext cx="10352161" cy="35380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90999"/>
            <a:ext cx="9745589" cy="19859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boosters where the costumer has been NASA weight 45.596 Kg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7978BACE-790F-BC8B-73DF-59CC97C3ECA0}"/>
              </a:ext>
            </a:extLst>
          </p:cNvPr>
          <p:cNvPicPr>
            <a:picLocks noChangeAspect="1"/>
          </p:cNvPicPr>
          <p:nvPr/>
        </p:nvPicPr>
        <p:blipFill>
          <a:blip r:embed="rId3"/>
          <a:stretch>
            <a:fillRect/>
          </a:stretch>
        </p:blipFill>
        <p:spPr>
          <a:xfrm>
            <a:off x="770011" y="1523999"/>
            <a:ext cx="10361686" cy="26670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10049"/>
            <a:ext cx="9745589" cy="19669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2534, 66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BBD9530C-8198-9AF7-AD38-4C18EDDC1F5B}"/>
              </a:ext>
            </a:extLst>
          </p:cNvPr>
          <p:cNvPicPr>
            <a:picLocks noChangeAspect="1"/>
          </p:cNvPicPr>
          <p:nvPr/>
        </p:nvPicPr>
        <p:blipFill>
          <a:blip r:embed="rId3"/>
          <a:stretch>
            <a:fillRect/>
          </a:stretch>
        </p:blipFill>
        <p:spPr>
          <a:xfrm>
            <a:off x="770011" y="1428750"/>
            <a:ext cx="10515600" cy="22479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29125"/>
            <a:ext cx="10515600" cy="17478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Normally, you would use the select min date query, but I have been using the skill network notebook and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lite doesn’t recognize the date format in the .csv file that uses, so I had to do a bit more but the date of the first successful landing in ground pad is 22-12-2015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94CBA80A-10AF-90C2-EE58-E9B3FD2E18FC}"/>
              </a:ext>
            </a:extLst>
          </p:cNvPr>
          <p:cNvPicPr>
            <a:picLocks noChangeAspect="1"/>
          </p:cNvPicPr>
          <p:nvPr/>
        </p:nvPicPr>
        <p:blipFill>
          <a:blip r:embed="rId3"/>
          <a:stretch>
            <a:fillRect/>
          </a:stretch>
        </p:blipFill>
        <p:spPr>
          <a:xfrm>
            <a:off x="770010" y="1503565"/>
            <a:ext cx="10515600" cy="264079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76725"/>
            <a:ext cx="10452931" cy="19002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four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E2475D6C-FB38-D15B-55D2-B0B4D9188623}"/>
              </a:ext>
            </a:extLst>
          </p:cNvPr>
          <p:cNvPicPr>
            <a:picLocks noChangeAspect="1"/>
          </p:cNvPicPr>
          <p:nvPr/>
        </p:nvPicPr>
        <p:blipFill>
          <a:blip r:embed="rId3"/>
          <a:stretch>
            <a:fillRect/>
          </a:stretch>
        </p:blipFill>
        <p:spPr>
          <a:xfrm>
            <a:off x="832680" y="1312481"/>
            <a:ext cx="10390261" cy="276990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71625"/>
            <a:ext cx="10326708" cy="45529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For this development we have utilized API and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to collect data about the Space X launching results, then we perform an exploratory and visual analysis of said data using SQL and Folium to generate an interactive dashboard </a:t>
            </a:r>
          </a:p>
          <a:p>
            <a:pPr>
              <a:lnSpc>
                <a:spcPct val="100000"/>
              </a:lnSpc>
              <a:spcBef>
                <a:spcPts val="1400"/>
              </a:spcBef>
            </a:pPr>
            <a:r>
              <a:rPr lang="en-US" sz="2200" dirty="0">
                <a:solidFill>
                  <a:schemeClr val="accent3">
                    <a:lumMod val="25000"/>
                  </a:schemeClr>
                </a:solidFill>
                <a:latin typeface="Abadi" panose="020B0604020104020204" pitchFamily="34" charset="0"/>
              </a:rPr>
              <a:t>Then we perform a predictive analysis using four classification models to help determine which decisions will have a better outcome. </a:t>
            </a:r>
          </a:p>
          <a:p>
            <a:pPr>
              <a:lnSpc>
                <a:spcPct val="100000"/>
              </a:lnSpc>
              <a:spcBef>
                <a:spcPts val="1400"/>
              </a:spcBef>
            </a:pPr>
            <a:r>
              <a:rPr lang="en-US" sz="2200" dirty="0">
                <a:solidFill>
                  <a:schemeClr val="accent3">
                    <a:lumMod val="25000"/>
                  </a:schemeClr>
                </a:solidFill>
                <a:latin typeface="Abadi" panose="020B0604020104020204" pitchFamily="34" charset="0"/>
              </a:rPr>
              <a:t>At the end of the work we have determined that one site have an outstanding success landing of 79%, that a VLEO orbit has the most recent success and support, that the best model to analyze these data are the decision tree and that the heavier payload mass have a greater possibility of being successful.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95825"/>
            <a:ext cx="9745589" cy="14811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have been only one mission that has been classified as failure in the whole process, the other 100 have been successful in fulfilling their objectives.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1171B21C-47CE-0624-7178-E0D71A9AA70E}"/>
              </a:ext>
            </a:extLst>
          </p:cNvPr>
          <p:cNvPicPr>
            <a:picLocks noChangeAspect="1"/>
          </p:cNvPicPr>
          <p:nvPr/>
        </p:nvPicPr>
        <p:blipFill>
          <a:blip r:embed="rId3"/>
          <a:stretch>
            <a:fillRect/>
          </a:stretch>
        </p:blipFill>
        <p:spPr>
          <a:xfrm>
            <a:off x="638175" y="1619250"/>
            <a:ext cx="10783816" cy="282632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29249"/>
            <a:ext cx="9745589" cy="7477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Twelve boosters have carried the maximum payload mass: 15600 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D8ABD315-F88A-37C2-C0C0-A5332BE5F4BA}"/>
              </a:ext>
            </a:extLst>
          </p:cNvPr>
          <p:cNvPicPr>
            <a:picLocks noChangeAspect="1"/>
          </p:cNvPicPr>
          <p:nvPr/>
        </p:nvPicPr>
        <p:blipFill>
          <a:blip r:embed="rId3"/>
          <a:stretch>
            <a:fillRect/>
          </a:stretch>
        </p:blipFill>
        <p:spPr>
          <a:xfrm>
            <a:off x="770011" y="1299493"/>
            <a:ext cx="10651979" cy="412975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62425"/>
            <a:ext cx="9745589" cy="20145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two boosters that have failed their landing in a drone ship in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D21ED7B5-C485-CC9B-9B6E-49841A188267}"/>
              </a:ext>
            </a:extLst>
          </p:cNvPr>
          <p:cNvPicPr>
            <a:picLocks noChangeAspect="1"/>
          </p:cNvPicPr>
          <p:nvPr/>
        </p:nvPicPr>
        <p:blipFill>
          <a:blip r:embed="rId3"/>
          <a:stretch>
            <a:fillRect/>
          </a:stretch>
        </p:blipFill>
        <p:spPr>
          <a:xfrm>
            <a:off x="942975" y="1533526"/>
            <a:ext cx="10479016" cy="20145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09F3232-D012-4884-1D90-CC32E9FEA762}"/>
              </a:ext>
            </a:extLst>
          </p:cNvPr>
          <p:cNvPicPr>
            <a:picLocks noChangeAspect="1"/>
          </p:cNvPicPr>
          <p:nvPr/>
        </p:nvPicPr>
        <p:blipFill>
          <a:blip r:embed="rId3"/>
          <a:stretch>
            <a:fillRect/>
          </a:stretch>
        </p:blipFill>
        <p:spPr>
          <a:xfrm>
            <a:off x="770011" y="1363879"/>
            <a:ext cx="10651980" cy="486251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14875" y="3591980"/>
            <a:ext cx="5895974" cy="21574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Between 2010-06-04 and 2017-03-20, there were ten (10) no attempt at landing, followed by five (5) success of landing into a drone ship and five (5) failure at landing into a drone ship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44016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location sites are near the coastline, to reduce risks related to populate areas and facilitate the retrieving of ships fallen to sea. </a:t>
            </a:r>
          </a:p>
          <a:p>
            <a:pPr>
              <a:lnSpc>
                <a:spcPct val="100000"/>
              </a:lnSpc>
              <a:spcBef>
                <a:spcPts val="1400"/>
              </a:spcBef>
            </a:pPr>
            <a:r>
              <a:rPr lang="en-US" sz="2200" dirty="0">
                <a:solidFill>
                  <a:schemeClr val="accent3">
                    <a:lumMod val="25000"/>
                  </a:schemeClr>
                </a:solidFill>
                <a:latin typeface="Abadi"/>
              </a:rPr>
              <a:t>They are near the equator to have a stable climate through the year.</a:t>
            </a:r>
          </a:p>
          <a:p>
            <a:pPr>
              <a:lnSpc>
                <a:spcPct val="100000"/>
              </a:lnSpc>
              <a:spcBef>
                <a:spcPts val="1400"/>
              </a:spcBef>
            </a:pPr>
            <a:r>
              <a:rPr lang="en-US" sz="2200" dirty="0">
                <a:solidFill>
                  <a:schemeClr val="accent3">
                    <a:lumMod val="25000"/>
                  </a:schemeClr>
                </a:solidFill>
                <a:latin typeface="Abadi"/>
              </a:rPr>
              <a:t>At the same time they are located in USA to take advantage of the existent infrastructure.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t>
            </a:r>
            <a:r>
              <a:rPr lang="en-US" dirty="0" err="1">
                <a:solidFill>
                  <a:srgbClr val="0B49CB"/>
                </a:solidFill>
                <a:latin typeface="Abadi"/>
              </a:rPr>
              <a:t>lauching</a:t>
            </a:r>
            <a:r>
              <a:rPr lang="en-US" dirty="0">
                <a:solidFill>
                  <a:srgbClr val="0B49CB"/>
                </a:solidFill>
                <a:latin typeface="Abadi"/>
              </a:rPr>
              <a:t> sites</a:t>
            </a:r>
          </a:p>
        </p:txBody>
      </p:sp>
      <p:pic>
        <p:nvPicPr>
          <p:cNvPr id="12" name="Imagen 11">
            <a:extLst>
              <a:ext uri="{FF2B5EF4-FFF2-40B4-BE49-F238E27FC236}">
                <a16:creationId xmlns:a16="http://schemas.microsoft.com/office/drawing/2014/main" id="{08408D47-D1EE-BEA3-F699-BAF4A674A720}"/>
              </a:ext>
            </a:extLst>
          </p:cNvPr>
          <p:cNvPicPr>
            <a:picLocks noChangeAspect="1"/>
          </p:cNvPicPr>
          <p:nvPr/>
        </p:nvPicPr>
        <p:blipFill>
          <a:blip r:embed="rId3"/>
          <a:stretch>
            <a:fillRect/>
          </a:stretch>
        </p:blipFill>
        <p:spPr>
          <a:xfrm>
            <a:off x="6320488" y="1674235"/>
            <a:ext cx="4333283"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64031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map we can see that from the Cape Canaveral Space Launch Complex 40 (CCAFS SLC-40) have been launched three successful outcomes and four failed outcomes in seven missions.</a:t>
            </a:r>
          </a:p>
          <a:p>
            <a:pPr>
              <a:lnSpc>
                <a:spcPct val="100000"/>
              </a:lnSpc>
              <a:spcBef>
                <a:spcPts val="1400"/>
              </a:spcBef>
            </a:pPr>
            <a:endParaRPr lang="en-US" sz="2200" dirty="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At south of the complex you can see the Cape Canaveral Launch Complex 40 (CCAFS LC-40) from where have been launched 26 missions.</a:t>
            </a:r>
            <a:endParaRPr lang="en-US" sz="22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in CCAFS SLC-40</a:t>
            </a:r>
          </a:p>
        </p:txBody>
      </p:sp>
      <p:pic>
        <p:nvPicPr>
          <p:cNvPr id="4" name="Imagen 3">
            <a:extLst>
              <a:ext uri="{FF2B5EF4-FFF2-40B4-BE49-F238E27FC236}">
                <a16:creationId xmlns:a16="http://schemas.microsoft.com/office/drawing/2014/main" id="{7E8D6A78-F6F4-4E25-6609-788B714F4492}"/>
              </a:ext>
            </a:extLst>
          </p:cNvPr>
          <p:cNvPicPr>
            <a:picLocks noChangeAspect="1"/>
          </p:cNvPicPr>
          <p:nvPr/>
        </p:nvPicPr>
        <p:blipFill>
          <a:blip r:embed="rId3"/>
          <a:stretch>
            <a:fillRect/>
          </a:stretch>
        </p:blipFill>
        <p:spPr>
          <a:xfrm>
            <a:off x="6454703" y="1825625"/>
            <a:ext cx="4967287" cy="404588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867025"/>
            <a:ext cx="5325990" cy="19907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Cape Canaveral Space Launch Complex 40 (CCAFS SLC-40) is at 1,28 Km from a railway and at 840m from the coastline. </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Landmarks near CCAFS SLC-40 </a:t>
            </a:r>
          </a:p>
        </p:txBody>
      </p:sp>
      <p:pic>
        <p:nvPicPr>
          <p:cNvPr id="4" name="Imagen 3">
            <a:extLst>
              <a:ext uri="{FF2B5EF4-FFF2-40B4-BE49-F238E27FC236}">
                <a16:creationId xmlns:a16="http://schemas.microsoft.com/office/drawing/2014/main" id="{97742F06-DE39-A564-F509-8A34EE49429D}"/>
              </a:ext>
            </a:extLst>
          </p:cNvPr>
          <p:cNvPicPr>
            <a:picLocks noChangeAspect="1"/>
          </p:cNvPicPr>
          <p:nvPr/>
        </p:nvPicPr>
        <p:blipFill>
          <a:blip r:embed="rId3"/>
          <a:stretch>
            <a:fillRect/>
          </a:stretch>
        </p:blipFill>
        <p:spPr>
          <a:xfrm>
            <a:off x="6027811" y="1514475"/>
            <a:ext cx="5553075" cy="49911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867025"/>
            <a:ext cx="5325990" cy="19907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Cape Canaveral Space Launch Complex 40 (CCAFS SLC-40) is at 7,61 Km from a highway and at 18.19 Km from Cape Canaveral. </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Landmarks near CCAFS SLC-40 </a:t>
            </a:r>
          </a:p>
        </p:txBody>
      </p:sp>
      <p:pic>
        <p:nvPicPr>
          <p:cNvPr id="6" name="Imagen 5">
            <a:extLst>
              <a:ext uri="{FF2B5EF4-FFF2-40B4-BE49-F238E27FC236}">
                <a16:creationId xmlns:a16="http://schemas.microsoft.com/office/drawing/2014/main" id="{39DA5790-0E00-6EC0-1194-90290110C97E}"/>
              </a:ext>
            </a:extLst>
          </p:cNvPr>
          <p:cNvPicPr>
            <a:picLocks noChangeAspect="1"/>
          </p:cNvPicPr>
          <p:nvPr/>
        </p:nvPicPr>
        <p:blipFill>
          <a:blip r:embed="rId2"/>
          <a:stretch>
            <a:fillRect/>
          </a:stretch>
        </p:blipFill>
        <p:spPr>
          <a:xfrm>
            <a:off x="7419975" y="538650"/>
            <a:ext cx="4191000" cy="5810250"/>
          </a:xfrm>
          <a:prstGeom prst="rect">
            <a:avLst/>
          </a:prstGeom>
        </p:spPr>
      </p:pic>
    </p:spTree>
    <p:extLst>
      <p:ext uri="{BB962C8B-B14F-4D97-AF65-F5344CB8AC3E}">
        <p14:creationId xmlns:p14="http://schemas.microsoft.com/office/powerpoint/2010/main" val="256891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07254"/>
            <a:ext cx="10399485" cy="4812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In the beginning of a new space race, now fueled by Private Public Partnerships, the space exploration now requires more data than ever, the risks involved in the launch of each rocket makes that every piece of information very valuable and mistakes are carefully studied to create better and more efficient rockets. </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In this context, we’re going to evaluate the data containing information about the recent launchings of Space X to determine the best conditions of a successful launching to replicate them in our own company.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91101"/>
            <a:ext cx="9745589" cy="11858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 39A accounts for the 41,2% of the successful launches, followed by </a:t>
            </a:r>
            <a:r>
              <a:rPr lang="en-US" sz="2200" dirty="0">
                <a:solidFill>
                  <a:schemeClr val="accent3">
                    <a:lumMod val="25000"/>
                  </a:schemeClr>
                </a:solidFill>
                <a:latin typeface="Abadi"/>
              </a:rPr>
              <a:t>the Cape Canaveral Launch Complex 40 (CCAFS LC-40) with the 29,2% of the successful missions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by site </a:t>
            </a:r>
          </a:p>
        </p:txBody>
      </p:sp>
      <p:pic>
        <p:nvPicPr>
          <p:cNvPr id="4" name="Imagen 3">
            <a:extLst>
              <a:ext uri="{FF2B5EF4-FFF2-40B4-BE49-F238E27FC236}">
                <a16:creationId xmlns:a16="http://schemas.microsoft.com/office/drawing/2014/main" id="{62BB893A-C379-9615-FC92-5C8EE60D3A75}"/>
              </a:ext>
            </a:extLst>
          </p:cNvPr>
          <p:cNvPicPr>
            <a:picLocks noChangeAspect="1"/>
          </p:cNvPicPr>
          <p:nvPr/>
        </p:nvPicPr>
        <p:blipFill>
          <a:blip r:embed="rId3"/>
          <a:stretch>
            <a:fillRect/>
          </a:stretch>
        </p:blipFill>
        <p:spPr>
          <a:xfrm>
            <a:off x="770010" y="1796921"/>
            <a:ext cx="10515601" cy="289890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2990849"/>
            <a:ext cx="5647723" cy="15811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10 of 13 missions successfully landing (76,9%) KSC LC 39A is the most adequate site to attempt a launching.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 39A Launches</a:t>
            </a:r>
          </a:p>
        </p:txBody>
      </p:sp>
      <p:pic>
        <p:nvPicPr>
          <p:cNvPr id="7" name="Imagen 6">
            <a:extLst>
              <a:ext uri="{FF2B5EF4-FFF2-40B4-BE49-F238E27FC236}">
                <a16:creationId xmlns:a16="http://schemas.microsoft.com/office/drawing/2014/main" id="{3961A362-941E-0450-0825-5F058B7C651D}"/>
              </a:ext>
            </a:extLst>
          </p:cNvPr>
          <p:cNvPicPr>
            <a:picLocks noChangeAspect="1"/>
          </p:cNvPicPr>
          <p:nvPr/>
        </p:nvPicPr>
        <p:blipFill>
          <a:blip r:embed="rId3"/>
          <a:stretch>
            <a:fillRect/>
          </a:stretch>
        </p:blipFill>
        <p:spPr>
          <a:xfrm>
            <a:off x="6381750" y="2228850"/>
            <a:ext cx="4832220" cy="30289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13127"/>
            <a:ext cx="560221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Between 5,000 Kg and 10,000 Kg there are just two booster versions: the FT and the B4.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FT has shown some success around 5000-5500 Kg, but in every try over 6000 Kg has failed.</a:t>
            </a:r>
          </a:p>
          <a:p>
            <a:pPr>
              <a:lnSpc>
                <a:spcPct val="100000"/>
              </a:lnSpc>
              <a:spcBef>
                <a:spcPts val="1400"/>
              </a:spcBef>
            </a:pPr>
            <a:r>
              <a:rPr lang="en-US" sz="2200" dirty="0">
                <a:solidFill>
                  <a:schemeClr val="accent3">
                    <a:lumMod val="25000"/>
                  </a:schemeClr>
                </a:solidFill>
                <a:latin typeface="Abadi" panose="020B0604020104020204" pitchFamily="34" charset="0"/>
              </a:rPr>
              <a:t>Meanwhile, the B4 is the opposite, his best performance was near the 10,000 Kg but in lesser weight has failed.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Booster FT vs the Booster B4</a:t>
            </a:r>
          </a:p>
        </p:txBody>
      </p:sp>
      <p:pic>
        <p:nvPicPr>
          <p:cNvPr id="4" name="Imagen 3">
            <a:extLst>
              <a:ext uri="{FF2B5EF4-FFF2-40B4-BE49-F238E27FC236}">
                <a16:creationId xmlns:a16="http://schemas.microsoft.com/office/drawing/2014/main" id="{5E44A7D0-5D5B-2A8C-FFFE-AD9C60D0574A}"/>
              </a:ext>
            </a:extLst>
          </p:cNvPr>
          <p:cNvPicPr>
            <a:picLocks noChangeAspect="1"/>
          </p:cNvPicPr>
          <p:nvPr/>
        </p:nvPicPr>
        <p:blipFill>
          <a:blip r:embed="rId3"/>
          <a:stretch>
            <a:fillRect/>
          </a:stretch>
        </p:blipFill>
        <p:spPr>
          <a:xfrm>
            <a:off x="6640215" y="1674235"/>
            <a:ext cx="5209985" cy="415429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Four models were tested: KNN, Decision Tree, SVC and Logistic Regression.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According to the graph, all models are adequate but Decision Tree is stronger in its results.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258AB83D-CA76-4FDB-2EEE-76B8AFE77995}"/>
              </a:ext>
            </a:extLst>
          </p:cNvPr>
          <p:cNvPicPr>
            <a:picLocks noChangeAspect="1"/>
          </p:cNvPicPr>
          <p:nvPr/>
        </p:nvPicPr>
        <p:blipFill>
          <a:blip r:embed="rId3"/>
          <a:stretch>
            <a:fillRect/>
          </a:stretch>
        </p:blipFill>
        <p:spPr>
          <a:xfrm>
            <a:off x="6126090" y="1626502"/>
            <a:ext cx="5295900" cy="42672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some reason, the confusion matrix is not working in the Skill Network Labs at the moment.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2186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highest successful landing is </a:t>
            </a:r>
            <a:r>
              <a:rPr lang="en-US" sz="2200" dirty="0">
                <a:solidFill>
                  <a:schemeClr val="accent3">
                    <a:lumMod val="25000"/>
                  </a:schemeClr>
                </a:solidFill>
                <a:latin typeface="Abadi"/>
              </a:rPr>
              <a:t>KSC LC 39A</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If the rocket is over 9000 Kg, the landing could be a success </a:t>
            </a:r>
          </a:p>
          <a:p>
            <a:pPr>
              <a:lnSpc>
                <a:spcPct val="100000"/>
              </a:lnSpc>
              <a:spcBef>
                <a:spcPts val="1400"/>
              </a:spcBef>
            </a:pPr>
            <a:r>
              <a:rPr lang="en-US" sz="2200" dirty="0">
                <a:solidFill>
                  <a:schemeClr val="accent3">
                    <a:lumMod val="25000"/>
                  </a:schemeClr>
                </a:solidFill>
                <a:latin typeface="Abadi" panose="020B0604020104020204" pitchFamily="34" charset="0"/>
              </a:rPr>
              <a:t>The best opportunity at the moment is attempt a launching into the (VLEO) Orbit</a:t>
            </a:r>
          </a:p>
          <a:p>
            <a:pPr>
              <a:lnSpc>
                <a:spcPct val="100000"/>
              </a:lnSpc>
              <a:spcBef>
                <a:spcPts val="1400"/>
              </a:spcBef>
            </a:pPr>
            <a:r>
              <a:rPr lang="en-US" sz="2200" dirty="0">
                <a:solidFill>
                  <a:schemeClr val="accent3">
                    <a:lumMod val="25000"/>
                  </a:schemeClr>
                </a:solidFill>
                <a:latin typeface="Abadi" panose="020B0604020104020204" pitchFamily="34" charset="0"/>
              </a:rPr>
              <a:t>As time passes is safer the attempt on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Note: This project is different, I have used only the skill labs notebooks so all the databases are into their fixed links. </a:t>
            </a:r>
          </a:p>
          <a:p>
            <a:pPr>
              <a:lnSpc>
                <a:spcPct val="100000"/>
              </a:lnSpc>
              <a:spcBef>
                <a:spcPts val="1400"/>
              </a:spcBef>
            </a:pPr>
            <a:r>
              <a:rPr lang="en-US" sz="2200" dirty="0">
                <a:solidFill>
                  <a:schemeClr val="accent3">
                    <a:lumMod val="25000"/>
                  </a:schemeClr>
                </a:solidFill>
                <a:latin typeface="Abadi" panose="020B0604020104020204" pitchFamily="34" charset="0"/>
              </a:rPr>
              <a:t>The project content are the seven skill labs modules and the </a:t>
            </a:r>
            <a:r>
              <a:rPr lang="en-US" sz="2200" dirty="0" err="1">
                <a:solidFill>
                  <a:schemeClr val="accent3">
                    <a:lumMod val="25000"/>
                  </a:schemeClr>
                </a:solidFill>
                <a:latin typeface="Abadi" panose="020B0604020104020204" pitchFamily="34" charset="0"/>
              </a:rPr>
              <a:t>spacex_dash_app</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Everything is included in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account according to the instructions of the course and I hope the best.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obtained form two sources SpaceX API and Wikipedia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deal with missing values, normalize and summarize the data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use and evaluate four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from the Space X API ("</a:t>
            </a:r>
            <a:r>
              <a:rPr lang="en-US" sz="2200" dirty="0">
                <a:solidFill>
                  <a:srgbClr val="0B49CB"/>
                </a:solidFill>
                <a:latin typeface="Abadi" panose="020B0604020104020204" pitchFamily="34" charset="0"/>
              </a:rPr>
              <a:t>https://api.spacexdata.com/v4/launches/past</a:t>
            </a:r>
            <a:r>
              <a:rPr lang="en-US" sz="2200" dirty="0">
                <a:solidFill>
                  <a:schemeClr val="accent3">
                    <a:lumMod val="25000"/>
                  </a:schemeClr>
                </a:solidFill>
                <a:latin typeface="Abadi" panose="020B0604020104020204" pitchFamily="34" charset="0"/>
              </a:rPr>
              <a:t>") and Wikipedia (</a:t>
            </a:r>
            <a:r>
              <a:rPr lang="en-US" sz="2200" dirty="0">
                <a:solidFill>
                  <a:srgbClr val="0B49CB"/>
                </a:solidFill>
                <a:latin typeface="Abadi" panose="020B0604020104020204" pitchFamily="34" charset="0"/>
              </a:rPr>
              <a:t>https://en.wikipedia.org/wiki/List_of_Falcon\_9\_and_Falcon_Heavy_launches</a:t>
            </a:r>
            <a:r>
              <a:rPr lang="en-US" sz="22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 X offers a public API where data can be obtained and used to make tests.</a:t>
            </a:r>
          </a:p>
          <a:p>
            <a:pPr>
              <a:lnSpc>
                <a:spcPct val="100000"/>
              </a:lnSpc>
              <a:spcBef>
                <a:spcPts val="1400"/>
              </a:spcBef>
            </a:pPr>
            <a:r>
              <a:rPr lang="en-US" sz="2200" dirty="0">
                <a:solidFill>
                  <a:schemeClr val="accent3">
                    <a:lumMod val="25000"/>
                  </a:schemeClr>
                </a:solidFill>
                <a:latin typeface="Abadi" panose="020B0604020104020204" pitchFamily="34" charset="0"/>
              </a:rPr>
              <a:t>The data was used according to the next flowchart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rPr>
              <a:t>Source code: </a:t>
            </a:r>
            <a:r>
              <a:rPr lang="en-US" sz="1800" dirty="0">
                <a:solidFill>
                  <a:srgbClr val="0B49CB"/>
                </a:solidFill>
                <a:latin typeface="Abadi" panose="020B0604020104020204" pitchFamily="34" charset="0"/>
                <a:hlinkClick r:id="rId3"/>
              </a:rPr>
              <a:t>https://github.com/dramirezfigueredo/Python-Data-Science-Capstone/blob/master/jupyter-labs-spacex-data-collection-api.ipynb</a:t>
            </a:r>
            <a:r>
              <a:rPr lang="en-US" sz="1800" dirty="0">
                <a:solidFill>
                  <a:srgbClr val="0B49CB"/>
                </a:solidFill>
                <a:latin typeface="Abadi" panose="020B0604020104020204" pitchFamily="34" charset="0"/>
              </a:rPr>
              <a:t> </a:t>
            </a:r>
          </a:p>
          <a:p>
            <a:pPr>
              <a:lnSpc>
                <a:spcPct val="100000"/>
              </a:lnSpc>
              <a:spcBef>
                <a:spcPts val="1400"/>
              </a:spcBef>
            </a:pPr>
            <a:r>
              <a:rPr lang="en-US" sz="1800" dirty="0">
                <a:solidFill>
                  <a:srgbClr val="0B49CB"/>
                </a:solidFill>
                <a:latin typeface="Abadi" panose="020B0604020104020204" pitchFamily="34" charset="0"/>
              </a:rPr>
              <a:t>Note: if the notebook is not opening at first, please refresh the page.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a 1">
            <a:extLst>
              <a:ext uri="{FF2B5EF4-FFF2-40B4-BE49-F238E27FC236}">
                <a16:creationId xmlns:a16="http://schemas.microsoft.com/office/drawing/2014/main" id="{BD7761C8-BA10-9120-E5DF-9D006B8E6320}"/>
              </a:ext>
            </a:extLst>
          </p:cNvPr>
          <p:cNvGraphicFramePr/>
          <p:nvPr>
            <p:extLst>
              <p:ext uri="{D42A27DB-BD31-4B8C-83A1-F6EECF244321}">
                <p14:modId xmlns:p14="http://schemas.microsoft.com/office/powerpoint/2010/main" val="2769229060"/>
              </p:ext>
            </p:extLst>
          </p:nvPr>
        </p:nvGraphicFramePr>
        <p:xfrm>
          <a:off x="5910262" y="1811781"/>
          <a:ext cx="5461000" cy="39176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collect Falcon 9 historical launch records from a Wikipedia page titled List of Falcon 9 and Falcon Heavy launches using </a:t>
            </a:r>
            <a:r>
              <a:rPr lang="en-US" sz="2200" dirty="0" err="1">
                <a:solidFill>
                  <a:schemeClr val="accent3">
                    <a:lumMod val="25000"/>
                  </a:schemeClr>
                </a:solidFill>
                <a:latin typeface="Abadi"/>
              </a:rPr>
              <a:t>websacrpping</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Source code: </a:t>
            </a:r>
            <a:r>
              <a:rPr lang="en-US" sz="1600" dirty="0">
                <a:solidFill>
                  <a:srgbClr val="0B49CB"/>
                </a:solidFill>
                <a:latin typeface="Abadi" panose="020B0604020104020204" pitchFamily="34" charset="0"/>
              </a:rPr>
              <a:t>https://github.com/dramirezfigueredo/Python-Data-Science-Capstone/blob/master/jupyter-labs-webscraping.ipynb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1">
            <a:extLst>
              <a:ext uri="{FF2B5EF4-FFF2-40B4-BE49-F238E27FC236}">
                <a16:creationId xmlns:a16="http://schemas.microsoft.com/office/drawing/2014/main" id="{26314817-71B0-3FFB-C5FC-048DC3DFE8D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000" b="0" i="0" u="none" strike="noStrike" cap="none" normalizeH="0" baseline="0">
                <a:ln>
                  <a:noFill/>
                </a:ln>
                <a:solidFill>
                  <a:schemeClr val="tx1"/>
                </a:solidFill>
                <a:effectLst/>
                <a:latin typeface="-apple-system"/>
              </a:rPr>
              <a:t> collect Falcon 9 historical launch records from a Wikipedia page titled </a:t>
            </a:r>
            <a:r>
              <a:rPr kumimoji="0" lang="es-CO" altLang="es-CO" sz="1000" b="0" i="0" u="none" strike="noStrike" cap="none" normalizeH="0" baseline="0">
                <a:ln>
                  <a:noFill/>
                </a:ln>
                <a:solidFill>
                  <a:schemeClr val="tx1"/>
                </a:solidFill>
                <a:effectLst/>
                <a:latin typeface="var(--jp-code-font-family)"/>
              </a:rPr>
              <a:t>List of Falcon 9 and Falcon Heavy launches</a:t>
            </a:r>
            <a:r>
              <a:rPr kumimoji="0" lang="es-CO" altLang="es-CO" sz="800" b="0" i="0" u="none" strike="noStrike" cap="none" normalizeH="0" baseline="0">
                <a:ln>
                  <a:noFill/>
                </a:ln>
                <a:solidFill>
                  <a:schemeClr val="tx1"/>
                </a:solidFill>
                <a:effectLst/>
              </a:rPr>
              <a:t> </a:t>
            </a:r>
            <a:endParaRPr kumimoji="0" lang="es-CO" altLang="es-CO" sz="1800" b="0" i="0" u="none" strike="noStrike" cap="none" normalizeH="0" baseline="0">
              <a:ln>
                <a:noFill/>
              </a:ln>
              <a:solidFill>
                <a:schemeClr val="tx1"/>
              </a:solidFill>
              <a:effectLst/>
              <a:latin typeface="Arial" panose="020B0604020202020204" pitchFamily="34" charset="0"/>
            </a:endParaRPr>
          </a:p>
        </p:txBody>
      </p:sp>
      <p:graphicFrame>
        <p:nvGraphicFramePr>
          <p:cNvPr id="7" name="Diagrama 6">
            <a:extLst>
              <a:ext uri="{FF2B5EF4-FFF2-40B4-BE49-F238E27FC236}">
                <a16:creationId xmlns:a16="http://schemas.microsoft.com/office/drawing/2014/main" id="{8A119901-0441-C7ED-F751-123C28C448A2}"/>
              </a:ext>
            </a:extLst>
          </p:cNvPr>
          <p:cNvGraphicFramePr/>
          <p:nvPr>
            <p:extLst>
              <p:ext uri="{D42A27DB-BD31-4B8C-83A1-F6EECF244321}">
                <p14:modId xmlns:p14="http://schemas.microsoft.com/office/powerpoint/2010/main" val="3405563678"/>
              </p:ext>
            </p:extLst>
          </p:nvPr>
        </p:nvGraphicFramePr>
        <p:xfrm>
          <a:off x="5910262" y="1792288"/>
          <a:ext cx="5461000" cy="3917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650</TotalTime>
  <Words>2455</Words>
  <Application>Microsoft Office PowerPoint</Application>
  <PresentationFormat>Panorámica</PresentationFormat>
  <Paragraphs>254</Paragraphs>
  <Slides>48</Slides>
  <Notes>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48</vt:i4>
      </vt:variant>
    </vt:vector>
  </HeadingPairs>
  <TitlesOfParts>
    <vt:vector size="57" baseType="lpstr">
      <vt:lpstr>Abadi</vt:lpstr>
      <vt:lpstr>-apple-system</vt:lpstr>
      <vt:lpstr>Arial</vt:lpstr>
      <vt:lpstr>Calibri</vt:lpstr>
      <vt:lpstr>Calibri Light</vt:lpstr>
      <vt:lpstr>IBM Plex Mono SemiBold</vt:lpstr>
      <vt:lpstr>IBM Plex Mono Text</vt:lpstr>
      <vt:lpstr>var(--jp-code-font-family)</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Paz Cual</cp:lastModifiedBy>
  <cp:revision>211</cp:revision>
  <dcterms:created xsi:type="dcterms:W3CDTF">2021-04-29T18:58:34Z</dcterms:created>
  <dcterms:modified xsi:type="dcterms:W3CDTF">2022-11-14T02:37:48Z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